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69" r:id="rId3"/>
    <p:sldId id="273" r:id="rId4"/>
    <p:sldId id="276" r:id="rId5"/>
    <p:sldId id="277" r:id="rId6"/>
    <p:sldId id="27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706" y="-389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土足厳禁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590494"/>
            <a:ext cx="9900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土足</a:t>
            </a:r>
            <a: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厳禁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/>
          <p:cNvGrpSpPr/>
          <p:nvPr/>
        </p:nvGrpSpPr>
        <p:grpSpPr>
          <a:xfrm>
            <a:off x="1458258" y="0"/>
            <a:ext cx="7027812" cy="7027812"/>
            <a:chOff x="2158043" y="2682065"/>
            <a:chExt cx="1789431" cy="1789432"/>
          </a:xfrm>
        </p:grpSpPr>
        <p:grpSp>
          <p:nvGrpSpPr>
            <p:cNvPr id="19" name="グループ化 18"/>
            <p:cNvGrpSpPr/>
            <p:nvPr/>
          </p:nvGrpSpPr>
          <p:grpSpPr>
            <a:xfrm>
              <a:off x="2566168" y="2823429"/>
              <a:ext cx="961892" cy="1515636"/>
              <a:chOff x="4708525" y="865188"/>
              <a:chExt cx="1866900" cy="2941637"/>
            </a:xfrm>
          </p:grpSpPr>
          <p:sp>
            <p:nvSpPr>
              <p:cNvPr id="25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" name="乗算記号 20"/>
            <p:cNvSpPr/>
            <p:nvPr/>
          </p:nvSpPr>
          <p:spPr bwMode="auto">
            <a:xfrm>
              <a:off x="2158043" y="2682065"/>
              <a:ext cx="1789431" cy="1789432"/>
            </a:xfrm>
            <a:prstGeom prst="mathMultiply">
              <a:avLst>
                <a:gd name="adj1" fmla="val 21092"/>
              </a:avLst>
            </a:prstGeom>
            <a:solidFill>
              <a:srgbClr val="FF0066">
                <a:alpha val="50196"/>
              </a:srgbClr>
            </a:solidFill>
            <a:ln w="381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32"/>
          <p:cNvSpPr txBox="1"/>
          <p:nvPr/>
        </p:nvSpPr>
        <p:spPr>
          <a:xfrm rot="20473938">
            <a:off x="394005" y="4190752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 rot="20655770">
            <a:off x="446688" y="513019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 rot="385204">
            <a:off x="2863673" y="3637368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厳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 rot="1498062">
            <a:off x="5420419" y="742585"/>
            <a:ext cx="3650758" cy="5486350"/>
            <a:chOff x="5030898" y="750257"/>
            <a:chExt cx="4916454" cy="7388435"/>
          </a:xfrm>
        </p:grpSpPr>
        <p:grpSp>
          <p:nvGrpSpPr>
            <p:cNvPr id="50" name="グループ化 49"/>
            <p:cNvGrpSpPr/>
            <p:nvPr/>
          </p:nvGrpSpPr>
          <p:grpSpPr>
            <a:xfrm>
              <a:off x="7199232" y="1319636"/>
              <a:ext cx="1532941" cy="2415427"/>
              <a:chOff x="4708525" y="865188"/>
              <a:chExt cx="1866900" cy="2941637"/>
            </a:xfrm>
            <a:solidFill>
              <a:schemeClr val="bg1">
                <a:lumMod val="75000"/>
              </a:schemeClr>
            </a:solidFill>
          </p:grpSpPr>
          <p:sp>
            <p:nvSpPr>
              <p:cNvPr id="51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7" name="グループ化 56"/>
            <p:cNvGrpSpPr/>
            <p:nvPr/>
          </p:nvGrpSpPr>
          <p:grpSpPr>
            <a:xfrm rot="21303962" flipH="1">
              <a:off x="5030898" y="750257"/>
              <a:ext cx="1532941" cy="2415427"/>
              <a:chOff x="4708525" y="865188"/>
              <a:chExt cx="1866900" cy="2941637"/>
            </a:xfrm>
            <a:solidFill>
              <a:schemeClr val="bg1">
                <a:lumMod val="75000"/>
              </a:schemeClr>
            </a:solidFill>
          </p:grpSpPr>
          <p:sp>
            <p:nvSpPr>
              <p:cNvPr id="58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4" name="グループ化 63"/>
            <p:cNvGrpSpPr/>
            <p:nvPr/>
          </p:nvGrpSpPr>
          <p:grpSpPr>
            <a:xfrm>
              <a:off x="8414411" y="5723265"/>
              <a:ext cx="1532941" cy="2415427"/>
              <a:chOff x="4708525" y="865188"/>
              <a:chExt cx="1866900" cy="2941637"/>
            </a:xfrm>
          </p:grpSpPr>
          <p:sp>
            <p:nvSpPr>
              <p:cNvPr id="65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1" name="グループ化 70"/>
            <p:cNvGrpSpPr/>
            <p:nvPr/>
          </p:nvGrpSpPr>
          <p:grpSpPr>
            <a:xfrm rot="21303962" flipH="1">
              <a:off x="6594065" y="4496886"/>
              <a:ext cx="1532941" cy="2415427"/>
              <a:chOff x="4708525" y="865188"/>
              <a:chExt cx="1866900" cy="2941637"/>
            </a:xfrm>
          </p:grpSpPr>
          <p:sp>
            <p:nvSpPr>
              <p:cNvPr id="72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78" name="テキスト ボックス 77"/>
          <p:cNvSpPr txBox="1"/>
          <p:nvPr/>
        </p:nvSpPr>
        <p:spPr>
          <a:xfrm rot="1419240">
            <a:off x="3139994" y="290587"/>
            <a:ext cx="3512500" cy="4078039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259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</a:t>
            </a:r>
            <a:endParaRPr kumimoji="1" lang="ja-JP" altLang="en-US" sz="259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99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82471" y="233645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土足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2471" y="4628743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厳禁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458258" y="0"/>
            <a:ext cx="7027812" cy="7027812"/>
            <a:chOff x="2158043" y="2682065"/>
            <a:chExt cx="1789431" cy="1789432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2566168" y="2823429"/>
              <a:ext cx="961892" cy="1515636"/>
              <a:chOff x="4708525" y="865188"/>
              <a:chExt cx="1866900" cy="2941637"/>
            </a:xfrm>
          </p:grpSpPr>
          <p:sp>
            <p:nvSpPr>
              <p:cNvPr id="23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" name="乗算記号 21"/>
            <p:cNvSpPr/>
            <p:nvPr/>
          </p:nvSpPr>
          <p:spPr bwMode="auto">
            <a:xfrm>
              <a:off x="2158043" y="2682065"/>
              <a:ext cx="1789431" cy="1789432"/>
            </a:xfrm>
            <a:prstGeom prst="mathMultiply">
              <a:avLst>
                <a:gd name="adj1" fmla="val 21092"/>
              </a:avLst>
            </a:prstGeom>
            <a:solidFill>
              <a:srgbClr val="FF0066">
                <a:alpha val="50196"/>
              </a:srgbClr>
            </a:solidFill>
            <a:ln w="381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72480" y="4991162"/>
            <a:ext cx="940604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土足厳禁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2479" y="278650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スリッパをご利用下さい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2845098" y="1062706"/>
            <a:ext cx="4254132" cy="4254132"/>
            <a:chOff x="2158043" y="2682065"/>
            <a:chExt cx="1789431" cy="1789432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2566168" y="2823429"/>
              <a:ext cx="961892" cy="1515636"/>
              <a:chOff x="4708525" y="865188"/>
              <a:chExt cx="1866900" cy="2941637"/>
            </a:xfrm>
          </p:grpSpPr>
          <p:sp>
            <p:nvSpPr>
              <p:cNvPr id="23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" name="乗算記号 21"/>
            <p:cNvSpPr/>
            <p:nvPr/>
          </p:nvSpPr>
          <p:spPr bwMode="auto">
            <a:xfrm>
              <a:off x="2158043" y="2682065"/>
              <a:ext cx="1789431" cy="1789432"/>
            </a:xfrm>
            <a:prstGeom prst="mathMultiply">
              <a:avLst>
                <a:gd name="adj1" fmla="val 21092"/>
              </a:avLst>
            </a:prstGeom>
            <a:solidFill>
              <a:srgbClr val="FF0066">
                <a:alpha val="50196"/>
              </a:srgbClr>
            </a:solidFill>
            <a:ln w="381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pop154_土足厳禁</dc:title>
  <dc:subject>pop154_土足厳禁</dc:subject>
  <dc:creator>http://www.digipot.net</dc:creator>
  <cp:lastModifiedBy/>
  <cp:revision>1</cp:revision>
  <dcterms:created xsi:type="dcterms:W3CDTF">2013-12-26T01:40:23Z</dcterms:created>
  <dcterms:modified xsi:type="dcterms:W3CDTF">2014-01-30T02:51:46Z</dcterms:modified>
  <cp:version>1</cp:version>
</cp:coreProperties>
</file>