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3" r:id="rId4"/>
    <p:sldId id="269" r:id="rId5"/>
    <p:sldId id="267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291" y="-523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96738" y="-12"/>
            <a:ext cx="3262432" cy="9864240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土足禁止</a:t>
            </a:r>
            <a:endParaRPr lang="ja-JP" altLang="en-US" sz="19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1926622"/>
            <a:ext cx="6852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土足禁止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/>
          <p:cNvGrpSpPr/>
          <p:nvPr/>
        </p:nvGrpSpPr>
        <p:grpSpPr>
          <a:xfrm>
            <a:off x="690578" y="2117685"/>
            <a:ext cx="5515445" cy="5496746"/>
            <a:chOff x="433835" y="2776312"/>
            <a:chExt cx="1538490" cy="1533274"/>
          </a:xfrm>
        </p:grpSpPr>
        <p:sp>
          <p:nvSpPr>
            <p:cNvPr id="15" name="AutoShape 187"/>
            <p:cNvSpPr>
              <a:spLocks noChangeArrowheads="1"/>
            </p:cNvSpPr>
            <p:nvPr/>
          </p:nvSpPr>
          <p:spPr bwMode="auto">
            <a:xfrm>
              <a:off x="433835" y="2776312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788196" y="2889224"/>
              <a:ext cx="829768" cy="1307450"/>
              <a:chOff x="4708525" y="865188"/>
              <a:chExt cx="1866900" cy="2941637"/>
            </a:xfrm>
            <a:solidFill>
              <a:schemeClr val="bg1"/>
            </a:solidFill>
          </p:grpSpPr>
          <p:sp>
            <p:nvSpPr>
              <p:cNvPr id="36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grpFill/>
              <a:ln w="762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>
              <a:off x="788196" y="2889224"/>
              <a:ext cx="829768" cy="1307450"/>
              <a:chOff x="4708525" y="865188"/>
              <a:chExt cx="1866900" cy="2941637"/>
            </a:xfrm>
          </p:grpSpPr>
          <p:sp>
            <p:nvSpPr>
              <p:cNvPr id="30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グループ化 56"/>
          <p:cNvGrpSpPr/>
          <p:nvPr/>
        </p:nvGrpSpPr>
        <p:grpSpPr>
          <a:xfrm>
            <a:off x="3589829" y="2772778"/>
            <a:ext cx="1532941" cy="2415427"/>
            <a:chOff x="4708525" y="865188"/>
            <a:chExt cx="1866900" cy="2941637"/>
          </a:xfrm>
          <a:solidFill>
            <a:schemeClr val="bg1">
              <a:lumMod val="75000"/>
            </a:schemeClr>
          </a:solidFill>
        </p:grpSpPr>
        <p:sp>
          <p:nvSpPr>
            <p:cNvPr id="58" name="Freeform 20"/>
            <p:cNvSpPr>
              <a:spLocks/>
            </p:cNvSpPr>
            <p:nvPr/>
          </p:nvSpPr>
          <p:spPr bwMode="auto">
            <a:xfrm>
              <a:off x="5029200" y="1341438"/>
              <a:ext cx="1436688" cy="2465387"/>
            </a:xfrm>
            <a:custGeom>
              <a:avLst/>
              <a:gdLst>
                <a:gd name="T0" fmla="*/ 410 w 905"/>
                <a:gd name="T1" fmla="*/ 0 h 1553"/>
                <a:gd name="T2" fmla="*/ 876 w 905"/>
                <a:gd name="T3" fmla="*/ 404 h 1553"/>
                <a:gd name="T4" fmla="*/ 587 w 905"/>
                <a:gd name="T5" fmla="*/ 1353 h 1553"/>
                <a:gd name="T6" fmla="*/ 281 w 905"/>
                <a:gd name="T7" fmla="*/ 1550 h 1553"/>
                <a:gd name="T8" fmla="*/ 35 w 905"/>
                <a:gd name="T9" fmla="*/ 1333 h 1553"/>
                <a:gd name="T10" fmla="*/ 198 w 905"/>
                <a:gd name="T11" fmla="*/ 871 h 1553"/>
                <a:gd name="T12" fmla="*/ 0 w 905"/>
                <a:gd name="T13" fmla="*/ 322 h 1553"/>
                <a:gd name="T14" fmla="*/ 410 w 905"/>
                <a:gd name="T15" fmla="*/ 0 h 1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5" h="1553">
                  <a:moveTo>
                    <a:pt x="410" y="0"/>
                  </a:moveTo>
                  <a:cubicBezTo>
                    <a:pt x="740" y="0"/>
                    <a:pt x="847" y="178"/>
                    <a:pt x="876" y="404"/>
                  </a:cubicBezTo>
                  <a:cubicBezTo>
                    <a:pt x="905" y="629"/>
                    <a:pt x="686" y="1162"/>
                    <a:pt x="587" y="1353"/>
                  </a:cubicBezTo>
                  <a:cubicBezTo>
                    <a:pt x="488" y="1544"/>
                    <a:pt x="373" y="1553"/>
                    <a:pt x="281" y="1550"/>
                  </a:cubicBezTo>
                  <a:cubicBezTo>
                    <a:pt x="189" y="1546"/>
                    <a:pt x="49" y="1446"/>
                    <a:pt x="35" y="1333"/>
                  </a:cubicBezTo>
                  <a:cubicBezTo>
                    <a:pt x="22" y="1151"/>
                    <a:pt x="204" y="1039"/>
                    <a:pt x="198" y="871"/>
                  </a:cubicBezTo>
                  <a:cubicBezTo>
                    <a:pt x="192" y="703"/>
                    <a:pt x="0" y="517"/>
                    <a:pt x="0" y="322"/>
                  </a:cubicBezTo>
                  <a:cubicBezTo>
                    <a:pt x="0" y="127"/>
                    <a:pt x="80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" name="Oval 21"/>
            <p:cNvSpPr>
              <a:spLocks noChangeArrowheads="1"/>
            </p:cNvSpPr>
            <p:nvPr/>
          </p:nvSpPr>
          <p:spPr bwMode="auto">
            <a:xfrm rot="20228424">
              <a:off x="4708525" y="917575"/>
              <a:ext cx="503238" cy="57626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Oval 22"/>
            <p:cNvSpPr>
              <a:spLocks noChangeArrowheads="1"/>
            </p:cNvSpPr>
            <p:nvPr/>
          </p:nvSpPr>
          <p:spPr bwMode="auto">
            <a:xfrm rot="21115407">
              <a:off x="5264150" y="865188"/>
              <a:ext cx="327025" cy="44767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Oval 23"/>
            <p:cNvSpPr>
              <a:spLocks noChangeArrowheads="1"/>
            </p:cNvSpPr>
            <p:nvPr/>
          </p:nvSpPr>
          <p:spPr bwMode="auto">
            <a:xfrm>
              <a:off x="5640388" y="873125"/>
              <a:ext cx="325437" cy="43338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Oval 24"/>
            <p:cNvSpPr>
              <a:spLocks noChangeArrowheads="1"/>
            </p:cNvSpPr>
            <p:nvPr/>
          </p:nvSpPr>
          <p:spPr bwMode="auto">
            <a:xfrm rot="900000">
              <a:off x="6003925" y="965200"/>
              <a:ext cx="325438" cy="42068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Oval 25"/>
            <p:cNvSpPr>
              <a:spLocks noChangeArrowheads="1"/>
            </p:cNvSpPr>
            <p:nvPr/>
          </p:nvSpPr>
          <p:spPr bwMode="auto">
            <a:xfrm rot="1309407">
              <a:off x="6292850" y="1231900"/>
              <a:ext cx="282575" cy="37147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4" name="グループ化 63"/>
          <p:cNvGrpSpPr/>
          <p:nvPr/>
        </p:nvGrpSpPr>
        <p:grpSpPr>
          <a:xfrm rot="21303962" flipH="1">
            <a:off x="1421495" y="2203399"/>
            <a:ext cx="1532941" cy="2415427"/>
            <a:chOff x="4708525" y="865188"/>
            <a:chExt cx="1866900" cy="2941637"/>
          </a:xfrm>
          <a:solidFill>
            <a:schemeClr val="bg1">
              <a:lumMod val="75000"/>
            </a:schemeClr>
          </a:solidFill>
        </p:grpSpPr>
        <p:sp>
          <p:nvSpPr>
            <p:cNvPr id="65" name="Freeform 20"/>
            <p:cNvSpPr>
              <a:spLocks/>
            </p:cNvSpPr>
            <p:nvPr/>
          </p:nvSpPr>
          <p:spPr bwMode="auto">
            <a:xfrm>
              <a:off x="5029200" y="1341438"/>
              <a:ext cx="1436688" cy="2465387"/>
            </a:xfrm>
            <a:custGeom>
              <a:avLst/>
              <a:gdLst>
                <a:gd name="T0" fmla="*/ 410 w 905"/>
                <a:gd name="T1" fmla="*/ 0 h 1553"/>
                <a:gd name="T2" fmla="*/ 876 w 905"/>
                <a:gd name="T3" fmla="*/ 404 h 1553"/>
                <a:gd name="T4" fmla="*/ 587 w 905"/>
                <a:gd name="T5" fmla="*/ 1353 h 1553"/>
                <a:gd name="T6" fmla="*/ 281 w 905"/>
                <a:gd name="T7" fmla="*/ 1550 h 1553"/>
                <a:gd name="T8" fmla="*/ 35 w 905"/>
                <a:gd name="T9" fmla="*/ 1333 h 1553"/>
                <a:gd name="T10" fmla="*/ 198 w 905"/>
                <a:gd name="T11" fmla="*/ 871 h 1553"/>
                <a:gd name="T12" fmla="*/ 0 w 905"/>
                <a:gd name="T13" fmla="*/ 322 h 1553"/>
                <a:gd name="T14" fmla="*/ 410 w 905"/>
                <a:gd name="T15" fmla="*/ 0 h 1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5" h="1553">
                  <a:moveTo>
                    <a:pt x="410" y="0"/>
                  </a:moveTo>
                  <a:cubicBezTo>
                    <a:pt x="740" y="0"/>
                    <a:pt x="847" y="178"/>
                    <a:pt x="876" y="404"/>
                  </a:cubicBezTo>
                  <a:cubicBezTo>
                    <a:pt x="905" y="629"/>
                    <a:pt x="686" y="1162"/>
                    <a:pt x="587" y="1353"/>
                  </a:cubicBezTo>
                  <a:cubicBezTo>
                    <a:pt x="488" y="1544"/>
                    <a:pt x="373" y="1553"/>
                    <a:pt x="281" y="1550"/>
                  </a:cubicBezTo>
                  <a:cubicBezTo>
                    <a:pt x="189" y="1546"/>
                    <a:pt x="49" y="1446"/>
                    <a:pt x="35" y="1333"/>
                  </a:cubicBezTo>
                  <a:cubicBezTo>
                    <a:pt x="22" y="1151"/>
                    <a:pt x="204" y="1039"/>
                    <a:pt x="198" y="871"/>
                  </a:cubicBezTo>
                  <a:cubicBezTo>
                    <a:pt x="192" y="703"/>
                    <a:pt x="0" y="517"/>
                    <a:pt x="0" y="322"/>
                  </a:cubicBezTo>
                  <a:cubicBezTo>
                    <a:pt x="0" y="127"/>
                    <a:pt x="80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Oval 21"/>
            <p:cNvSpPr>
              <a:spLocks noChangeArrowheads="1"/>
            </p:cNvSpPr>
            <p:nvPr/>
          </p:nvSpPr>
          <p:spPr bwMode="auto">
            <a:xfrm rot="20228424">
              <a:off x="4708525" y="917575"/>
              <a:ext cx="503238" cy="57626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Oval 22"/>
            <p:cNvSpPr>
              <a:spLocks noChangeArrowheads="1"/>
            </p:cNvSpPr>
            <p:nvPr/>
          </p:nvSpPr>
          <p:spPr bwMode="auto">
            <a:xfrm rot="21115407">
              <a:off x="5264150" y="865188"/>
              <a:ext cx="327025" cy="44767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Oval 23"/>
            <p:cNvSpPr>
              <a:spLocks noChangeArrowheads="1"/>
            </p:cNvSpPr>
            <p:nvPr/>
          </p:nvSpPr>
          <p:spPr bwMode="auto">
            <a:xfrm>
              <a:off x="5640388" y="873125"/>
              <a:ext cx="325437" cy="43338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Oval 24"/>
            <p:cNvSpPr>
              <a:spLocks noChangeArrowheads="1"/>
            </p:cNvSpPr>
            <p:nvPr/>
          </p:nvSpPr>
          <p:spPr bwMode="auto">
            <a:xfrm rot="900000">
              <a:off x="6003925" y="965200"/>
              <a:ext cx="325438" cy="42068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Oval 25"/>
            <p:cNvSpPr>
              <a:spLocks noChangeArrowheads="1"/>
            </p:cNvSpPr>
            <p:nvPr/>
          </p:nvSpPr>
          <p:spPr bwMode="auto">
            <a:xfrm rot="1309407">
              <a:off x="6292850" y="1231900"/>
              <a:ext cx="282575" cy="37147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0" name="テキスト ボックス 29"/>
          <p:cNvSpPr txBox="1"/>
          <p:nvPr/>
        </p:nvSpPr>
        <p:spPr>
          <a:xfrm rot="1419240">
            <a:off x="3185899" y="321743"/>
            <a:ext cx="2961067" cy="3416320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216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</a:t>
            </a:r>
            <a:endParaRPr kumimoji="1" lang="ja-JP" altLang="en-US" sz="21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 rot="1486674">
            <a:off x="394006" y="5798673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止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 rot="20655770">
            <a:off x="475170" y="442962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 rot="20245479">
            <a:off x="3878114" y="3536954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4805008" y="7176407"/>
            <a:ext cx="1532941" cy="2415427"/>
            <a:chOff x="4708525" y="865188"/>
            <a:chExt cx="1866900" cy="2941637"/>
          </a:xfrm>
        </p:grpSpPr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5029200" y="1341438"/>
              <a:ext cx="1436688" cy="2465387"/>
            </a:xfrm>
            <a:custGeom>
              <a:avLst/>
              <a:gdLst>
                <a:gd name="T0" fmla="*/ 410 w 905"/>
                <a:gd name="T1" fmla="*/ 0 h 1553"/>
                <a:gd name="T2" fmla="*/ 876 w 905"/>
                <a:gd name="T3" fmla="*/ 404 h 1553"/>
                <a:gd name="T4" fmla="*/ 587 w 905"/>
                <a:gd name="T5" fmla="*/ 1353 h 1553"/>
                <a:gd name="T6" fmla="*/ 281 w 905"/>
                <a:gd name="T7" fmla="*/ 1550 h 1553"/>
                <a:gd name="T8" fmla="*/ 35 w 905"/>
                <a:gd name="T9" fmla="*/ 1333 h 1553"/>
                <a:gd name="T10" fmla="*/ 198 w 905"/>
                <a:gd name="T11" fmla="*/ 871 h 1553"/>
                <a:gd name="T12" fmla="*/ 0 w 905"/>
                <a:gd name="T13" fmla="*/ 322 h 1553"/>
                <a:gd name="T14" fmla="*/ 410 w 905"/>
                <a:gd name="T15" fmla="*/ 0 h 1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5" h="1553">
                  <a:moveTo>
                    <a:pt x="410" y="0"/>
                  </a:moveTo>
                  <a:cubicBezTo>
                    <a:pt x="740" y="0"/>
                    <a:pt x="847" y="178"/>
                    <a:pt x="876" y="404"/>
                  </a:cubicBezTo>
                  <a:cubicBezTo>
                    <a:pt x="905" y="629"/>
                    <a:pt x="686" y="1162"/>
                    <a:pt x="587" y="1353"/>
                  </a:cubicBezTo>
                  <a:cubicBezTo>
                    <a:pt x="488" y="1544"/>
                    <a:pt x="373" y="1553"/>
                    <a:pt x="281" y="1550"/>
                  </a:cubicBezTo>
                  <a:cubicBezTo>
                    <a:pt x="189" y="1546"/>
                    <a:pt x="49" y="1446"/>
                    <a:pt x="35" y="1333"/>
                  </a:cubicBezTo>
                  <a:cubicBezTo>
                    <a:pt x="22" y="1151"/>
                    <a:pt x="204" y="1039"/>
                    <a:pt x="198" y="871"/>
                  </a:cubicBezTo>
                  <a:cubicBezTo>
                    <a:pt x="192" y="703"/>
                    <a:pt x="0" y="517"/>
                    <a:pt x="0" y="322"/>
                  </a:cubicBezTo>
                  <a:cubicBezTo>
                    <a:pt x="0" y="127"/>
                    <a:pt x="80" y="0"/>
                    <a:pt x="41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Oval 21"/>
            <p:cNvSpPr>
              <a:spLocks noChangeArrowheads="1"/>
            </p:cNvSpPr>
            <p:nvPr/>
          </p:nvSpPr>
          <p:spPr bwMode="auto">
            <a:xfrm rot="20228424">
              <a:off x="4708525" y="917575"/>
              <a:ext cx="503238" cy="576263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Oval 22"/>
            <p:cNvSpPr>
              <a:spLocks noChangeArrowheads="1"/>
            </p:cNvSpPr>
            <p:nvPr/>
          </p:nvSpPr>
          <p:spPr bwMode="auto">
            <a:xfrm rot="21115407">
              <a:off x="5264150" y="865188"/>
              <a:ext cx="327025" cy="4476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Oval 23"/>
            <p:cNvSpPr>
              <a:spLocks noChangeArrowheads="1"/>
            </p:cNvSpPr>
            <p:nvPr/>
          </p:nvSpPr>
          <p:spPr bwMode="auto">
            <a:xfrm>
              <a:off x="5640388" y="873125"/>
              <a:ext cx="325437" cy="43338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Oval 24"/>
            <p:cNvSpPr>
              <a:spLocks noChangeArrowheads="1"/>
            </p:cNvSpPr>
            <p:nvPr/>
          </p:nvSpPr>
          <p:spPr bwMode="auto">
            <a:xfrm rot="900000">
              <a:off x="6003925" y="965200"/>
              <a:ext cx="325438" cy="42068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Oval 25"/>
            <p:cNvSpPr>
              <a:spLocks noChangeArrowheads="1"/>
            </p:cNvSpPr>
            <p:nvPr/>
          </p:nvSpPr>
          <p:spPr bwMode="auto">
            <a:xfrm rot="1309407">
              <a:off x="6292850" y="1231900"/>
              <a:ext cx="282575" cy="3714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0" name="グループ化 49"/>
          <p:cNvGrpSpPr/>
          <p:nvPr/>
        </p:nvGrpSpPr>
        <p:grpSpPr>
          <a:xfrm rot="21303962" flipH="1">
            <a:off x="2984662" y="5950028"/>
            <a:ext cx="1532941" cy="2415427"/>
            <a:chOff x="4708525" y="865188"/>
            <a:chExt cx="1866900" cy="2941637"/>
          </a:xfrm>
        </p:grpSpPr>
        <p:sp>
          <p:nvSpPr>
            <p:cNvPr id="51" name="Freeform 20"/>
            <p:cNvSpPr>
              <a:spLocks/>
            </p:cNvSpPr>
            <p:nvPr/>
          </p:nvSpPr>
          <p:spPr bwMode="auto">
            <a:xfrm>
              <a:off x="5029200" y="1341438"/>
              <a:ext cx="1436688" cy="2465387"/>
            </a:xfrm>
            <a:custGeom>
              <a:avLst/>
              <a:gdLst>
                <a:gd name="T0" fmla="*/ 410 w 905"/>
                <a:gd name="T1" fmla="*/ 0 h 1553"/>
                <a:gd name="T2" fmla="*/ 876 w 905"/>
                <a:gd name="T3" fmla="*/ 404 h 1553"/>
                <a:gd name="T4" fmla="*/ 587 w 905"/>
                <a:gd name="T5" fmla="*/ 1353 h 1553"/>
                <a:gd name="T6" fmla="*/ 281 w 905"/>
                <a:gd name="T7" fmla="*/ 1550 h 1553"/>
                <a:gd name="T8" fmla="*/ 35 w 905"/>
                <a:gd name="T9" fmla="*/ 1333 h 1553"/>
                <a:gd name="T10" fmla="*/ 198 w 905"/>
                <a:gd name="T11" fmla="*/ 871 h 1553"/>
                <a:gd name="T12" fmla="*/ 0 w 905"/>
                <a:gd name="T13" fmla="*/ 322 h 1553"/>
                <a:gd name="T14" fmla="*/ 410 w 905"/>
                <a:gd name="T15" fmla="*/ 0 h 1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5" h="1553">
                  <a:moveTo>
                    <a:pt x="410" y="0"/>
                  </a:moveTo>
                  <a:cubicBezTo>
                    <a:pt x="740" y="0"/>
                    <a:pt x="847" y="178"/>
                    <a:pt x="876" y="404"/>
                  </a:cubicBezTo>
                  <a:cubicBezTo>
                    <a:pt x="905" y="629"/>
                    <a:pt x="686" y="1162"/>
                    <a:pt x="587" y="1353"/>
                  </a:cubicBezTo>
                  <a:cubicBezTo>
                    <a:pt x="488" y="1544"/>
                    <a:pt x="373" y="1553"/>
                    <a:pt x="281" y="1550"/>
                  </a:cubicBezTo>
                  <a:cubicBezTo>
                    <a:pt x="189" y="1546"/>
                    <a:pt x="49" y="1446"/>
                    <a:pt x="35" y="1333"/>
                  </a:cubicBezTo>
                  <a:cubicBezTo>
                    <a:pt x="22" y="1151"/>
                    <a:pt x="204" y="1039"/>
                    <a:pt x="198" y="871"/>
                  </a:cubicBezTo>
                  <a:cubicBezTo>
                    <a:pt x="192" y="703"/>
                    <a:pt x="0" y="517"/>
                    <a:pt x="0" y="322"/>
                  </a:cubicBezTo>
                  <a:cubicBezTo>
                    <a:pt x="0" y="127"/>
                    <a:pt x="80" y="0"/>
                    <a:pt x="41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Oval 21"/>
            <p:cNvSpPr>
              <a:spLocks noChangeArrowheads="1"/>
            </p:cNvSpPr>
            <p:nvPr/>
          </p:nvSpPr>
          <p:spPr bwMode="auto">
            <a:xfrm rot="20228424">
              <a:off x="4708525" y="917575"/>
              <a:ext cx="503238" cy="576263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Oval 22"/>
            <p:cNvSpPr>
              <a:spLocks noChangeArrowheads="1"/>
            </p:cNvSpPr>
            <p:nvPr/>
          </p:nvSpPr>
          <p:spPr bwMode="auto">
            <a:xfrm rot="21115407">
              <a:off x="5264150" y="865188"/>
              <a:ext cx="327025" cy="4476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Oval 23"/>
            <p:cNvSpPr>
              <a:spLocks noChangeArrowheads="1"/>
            </p:cNvSpPr>
            <p:nvPr/>
          </p:nvSpPr>
          <p:spPr bwMode="auto">
            <a:xfrm>
              <a:off x="5640388" y="873125"/>
              <a:ext cx="325437" cy="43338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Oval 24"/>
            <p:cNvSpPr>
              <a:spLocks noChangeArrowheads="1"/>
            </p:cNvSpPr>
            <p:nvPr/>
          </p:nvSpPr>
          <p:spPr bwMode="auto">
            <a:xfrm rot="900000">
              <a:off x="6003925" y="965200"/>
              <a:ext cx="325438" cy="42068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Oval 25"/>
            <p:cNvSpPr>
              <a:spLocks noChangeArrowheads="1"/>
            </p:cNvSpPr>
            <p:nvPr/>
          </p:nvSpPr>
          <p:spPr bwMode="auto">
            <a:xfrm rot="1309407">
              <a:off x="6292850" y="1231900"/>
              <a:ext cx="282575" cy="3714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182471" y="41616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82471" y="750289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907281" y="2438083"/>
            <a:ext cx="5082040" cy="5064810"/>
            <a:chOff x="433835" y="2776312"/>
            <a:chExt cx="1538490" cy="1533274"/>
          </a:xfrm>
        </p:grpSpPr>
        <p:sp>
          <p:nvSpPr>
            <p:cNvPr id="17" name="AutoShape 187"/>
            <p:cNvSpPr>
              <a:spLocks noChangeArrowheads="1"/>
            </p:cNvSpPr>
            <p:nvPr/>
          </p:nvSpPr>
          <p:spPr bwMode="auto">
            <a:xfrm>
              <a:off x="433835" y="2776312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8" name="グループ化 17"/>
            <p:cNvGrpSpPr/>
            <p:nvPr/>
          </p:nvGrpSpPr>
          <p:grpSpPr>
            <a:xfrm>
              <a:off x="788196" y="2889224"/>
              <a:ext cx="829768" cy="1307450"/>
              <a:chOff x="4708525" y="865188"/>
              <a:chExt cx="1866900" cy="2941637"/>
            </a:xfrm>
            <a:solidFill>
              <a:schemeClr val="bg1"/>
            </a:solidFill>
          </p:grpSpPr>
          <p:sp>
            <p:nvSpPr>
              <p:cNvPr id="26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grpFill/>
              <a:ln w="762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" name="グループ化 18"/>
            <p:cNvGrpSpPr/>
            <p:nvPr/>
          </p:nvGrpSpPr>
          <p:grpSpPr>
            <a:xfrm>
              <a:off x="788196" y="2889224"/>
              <a:ext cx="829768" cy="1307450"/>
              <a:chOff x="4708525" y="865188"/>
              <a:chExt cx="1866900" cy="2941637"/>
            </a:xfrm>
          </p:grpSpPr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219052"/>
            <a:ext cx="6857999" cy="21236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スリッパを</a:t>
            </a:r>
            <a:endParaRPr kumimoji="1" lang="en-US" altLang="ja-JP" sz="66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</a:t>
            </a:r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66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707594"/>
            <a:ext cx="6585522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土足禁止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998722" y="2529214"/>
            <a:ext cx="4899158" cy="4882548"/>
            <a:chOff x="433835" y="2776312"/>
            <a:chExt cx="1538490" cy="1533274"/>
          </a:xfrm>
        </p:grpSpPr>
        <p:sp>
          <p:nvSpPr>
            <p:cNvPr id="17" name="AutoShape 187"/>
            <p:cNvSpPr>
              <a:spLocks noChangeArrowheads="1"/>
            </p:cNvSpPr>
            <p:nvPr/>
          </p:nvSpPr>
          <p:spPr bwMode="auto">
            <a:xfrm>
              <a:off x="433835" y="2776312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8" name="グループ化 17"/>
            <p:cNvGrpSpPr/>
            <p:nvPr/>
          </p:nvGrpSpPr>
          <p:grpSpPr>
            <a:xfrm>
              <a:off x="788196" y="2889224"/>
              <a:ext cx="829768" cy="1307450"/>
              <a:chOff x="4708525" y="865188"/>
              <a:chExt cx="1866900" cy="2941637"/>
            </a:xfrm>
            <a:solidFill>
              <a:schemeClr val="bg1"/>
            </a:solidFill>
          </p:grpSpPr>
          <p:sp>
            <p:nvSpPr>
              <p:cNvPr id="38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grpFill/>
              <a:ln w="762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grpFill/>
              <a:ln w="7620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" name="グループ化 18"/>
            <p:cNvGrpSpPr/>
            <p:nvPr/>
          </p:nvGrpSpPr>
          <p:grpSpPr>
            <a:xfrm>
              <a:off x="788196" y="2889224"/>
              <a:ext cx="829768" cy="1307450"/>
              <a:chOff x="4708525" y="865188"/>
              <a:chExt cx="1866900" cy="2941637"/>
            </a:xfrm>
          </p:grpSpPr>
          <p:sp>
            <p:nvSpPr>
              <p:cNvPr id="32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pop153_土足禁止</dc:title>
  <dc:subject>pop153_土足禁止</dc:subject>
  <dc:creator>http://www.digipot.net</dc:creator>
  <cp:lastModifiedBy/>
  <cp:revision>1</cp:revision>
  <dcterms:created xsi:type="dcterms:W3CDTF">2013-12-26T01:40:30Z</dcterms:created>
  <dcterms:modified xsi:type="dcterms:W3CDTF">2014-01-30T02:25:02Z</dcterms:modified>
  <cp:version>1</cp:version>
</cp:coreProperties>
</file>