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69" r:id="rId3"/>
    <p:sldId id="273" r:id="rId4"/>
    <p:sldId id="276" r:id="rId5"/>
    <p:sldId id="277" r:id="rId6"/>
    <p:sldId id="278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50" d="100"/>
          <a:sy n="50" d="100"/>
        </p:scale>
        <p:origin x="-446" y="-48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2123855"/>
            <a:ext cx="9900055" cy="2862322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8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土足禁止</a:t>
            </a:r>
            <a:endParaRPr kumimoji="1" lang="ja-JP" altLang="en-US" sz="18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5945" y="590494"/>
            <a:ext cx="9900055" cy="6401753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ts val="24000"/>
              </a:lnSpc>
            </a:pPr>
            <a:r>
              <a:rPr kumimoji="1" lang="ja-JP" altLang="en-US" sz="24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土足</a:t>
            </a:r>
            <a:r>
              <a:rPr kumimoji="1" lang="en-US" altLang="ja-JP" sz="24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kumimoji="1" lang="en-US" altLang="ja-JP" sz="24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kumimoji="1" lang="ja-JP" altLang="en-US" sz="24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禁止</a:t>
            </a:r>
            <a:endParaRPr kumimoji="1" lang="ja-JP" altLang="en-US" sz="24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348099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グループ化 19"/>
          <p:cNvGrpSpPr/>
          <p:nvPr/>
        </p:nvGrpSpPr>
        <p:grpSpPr>
          <a:xfrm>
            <a:off x="1903616" y="548680"/>
            <a:ext cx="5839694" cy="5819894"/>
            <a:chOff x="433835" y="2776312"/>
            <a:chExt cx="1538490" cy="1533274"/>
          </a:xfrm>
        </p:grpSpPr>
        <p:sp>
          <p:nvSpPr>
            <p:cNvPr id="22" name="AutoShape 187"/>
            <p:cNvSpPr>
              <a:spLocks noChangeArrowheads="1"/>
            </p:cNvSpPr>
            <p:nvPr/>
          </p:nvSpPr>
          <p:spPr bwMode="auto">
            <a:xfrm>
              <a:off x="433835" y="2776312"/>
              <a:ext cx="1538490" cy="1533274"/>
            </a:xfrm>
            <a:custGeom>
              <a:avLst/>
              <a:gdLst>
                <a:gd name="G0" fmla="+- 1829 0 0"/>
                <a:gd name="G1" fmla="*/ G0 2 1"/>
                <a:gd name="G2" fmla="+- 21600 0 G1"/>
                <a:gd name="G3" fmla="*/ G2 G2 1"/>
                <a:gd name="G4" fmla="*/ G0 G0 1"/>
                <a:gd name="G5" fmla="+- G3 0 G4"/>
                <a:gd name="G6" fmla="*/ G5 1 8"/>
                <a:gd name="G7" fmla="sqrt G6"/>
                <a:gd name="G8" fmla="*/ G4 1 8"/>
                <a:gd name="G9" fmla="sqrt G8"/>
                <a:gd name="G10" fmla="+- G7 G9 0"/>
                <a:gd name="G11" fmla="+- G7 0 G9"/>
                <a:gd name="G12" fmla="+- G10 10800 0"/>
                <a:gd name="G13" fmla="+- 10800 0 G10"/>
                <a:gd name="G14" fmla="+- G11 10800 0"/>
                <a:gd name="G15" fmla="+- 10800 0 G11"/>
                <a:gd name="G16" fmla="+- 21600 0 G0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756" y="16464"/>
                  </a:moveTo>
                  <a:cubicBezTo>
                    <a:pt x="19059" y="14864"/>
                    <a:pt x="19771" y="12863"/>
                    <a:pt x="19771" y="10800"/>
                  </a:cubicBezTo>
                  <a:cubicBezTo>
                    <a:pt x="19771" y="5845"/>
                    <a:pt x="15754" y="1829"/>
                    <a:pt x="10800" y="1829"/>
                  </a:cubicBezTo>
                  <a:cubicBezTo>
                    <a:pt x="8736" y="1828"/>
                    <a:pt x="6735" y="2540"/>
                    <a:pt x="5135" y="3843"/>
                  </a:cubicBezTo>
                  <a:close/>
                  <a:moveTo>
                    <a:pt x="3843" y="5135"/>
                  </a:moveTo>
                  <a:cubicBezTo>
                    <a:pt x="2540" y="6735"/>
                    <a:pt x="1829" y="8736"/>
                    <a:pt x="1829" y="10799"/>
                  </a:cubicBezTo>
                  <a:cubicBezTo>
                    <a:pt x="1829" y="15754"/>
                    <a:pt x="5845" y="19771"/>
                    <a:pt x="10800" y="19771"/>
                  </a:cubicBezTo>
                  <a:cubicBezTo>
                    <a:pt x="12863" y="19771"/>
                    <a:pt x="14864" y="19059"/>
                    <a:pt x="16464" y="17756"/>
                  </a:cubicBez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762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23" name="グループ化 22"/>
            <p:cNvGrpSpPr/>
            <p:nvPr/>
          </p:nvGrpSpPr>
          <p:grpSpPr>
            <a:xfrm>
              <a:off x="788196" y="2889224"/>
              <a:ext cx="829768" cy="1307450"/>
              <a:chOff x="4708525" y="865188"/>
              <a:chExt cx="1866900" cy="2941637"/>
            </a:xfrm>
            <a:solidFill>
              <a:schemeClr val="bg1"/>
            </a:solidFill>
          </p:grpSpPr>
          <p:sp>
            <p:nvSpPr>
              <p:cNvPr id="34" name="Freeform 20"/>
              <p:cNvSpPr>
                <a:spLocks/>
              </p:cNvSpPr>
              <p:nvPr/>
            </p:nvSpPr>
            <p:spPr bwMode="auto">
              <a:xfrm>
                <a:off x="5029200" y="1341438"/>
                <a:ext cx="1436688" cy="2465387"/>
              </a:xfrm>
              <a:custGeom>
                <a:avLst/>
                <a:gdLst>
                  <a:gd name="T0" fmla="*/ 410 w 905"/>
                  <a:gd name="T1" fmla="*/ 0 h 1553"/>
                  <a:gd name="T2" fmla="*/ 876 w 905"/>
                  <a:gd name="T3" fmla="*/ 404 h 1553"/>
                  <a:gd name="T4" fmla="*/ 587 w 905"/>
                  <a:gd name="T5" fmla="*/ 1353 h 1553"/>
                  <a:gd name="T6" fmla="*/ 281 w 905"/>
                  <a:gd name="T7" fmla="*/ 1550 h 1553"/>
                  <a:gd name="T8" fmla="*/ 35 w 905"/>
                  <a:gd name="T9" fmla="*/ 1333 h 1553"/>
                  <a:gd name="T10" fmla="*/ 198 w 905"/>
                  <a:gd name="T11" fmla="*/ 871 h 1553"/>
                  <a:gd name="T12" fmla="*/ 0 w 905"/>
                  <a:gd name="T13" fmla="*/ 322 h 1553"/>
                  <a:gd name="T14" fmla="*/ 410 w 905"/>
                  <a:gd name="T15" fmla="*/ 0 h 15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05" h="1553">
                    <a:moveTo>
                      <a:pt x="410" y="0"/>
                    </a:moveTo>
                    <a:cubicBezTo>
                      <a:pt x="740" y="0"/>
                      <a:pt x="847" y="178"/>
                      <a:pt x="876" y="404"/>
                    </a:cubicBezTo>
                    <a:cubicBezTo>
                      <a:pt x="905" y="629"/>
                      <a:pt x="686" y="1162"/>
                      <a:pt x="587" y="1353"/>
                    </a:cubicBezTo>
                    <a:cubicBezTo>
                      <a:pt x="488" y="1544"/>
                      <a:pt x="373" y="1553"/>
                      <a:pt x="281" y="1550"/>
                    </a:cubicBezTo>
                    <a:cubicBezTo>
                      <a:pt x="189" y="1546"/>
                      <a:pt x="49" y="1446"/>
                      <a:pt x="35" y="1333"/>
                    </a:cubicBezTo>
                    <a:cubicBezTo>
                      <a:pt x="22" y="1151"/>
                      <a:pt x="204" y="1039"/>
                      <a:pt x="198" y="871"/>
                    </a:cubicBezTo>
                    <a:cubicBezTo>
                      <a:pt x="192" y="703"/>
                      <a:pt x="0" y="517"/>
                      <a:pt x="0" y="322"/>
                    </a:cubicBezTo>
                    <a:cubicBezTo>
                      <a:pt x="0" y="127"/>
                      <a:pt x="80" y="0"/>
                      <a:pt x="410" y="0"/>
                    </a:cubicBezTo>
                    <a:close/>
                  </a:path>
                </a:pathLst>
              </a:custGeom>
              <a:grpFill/>
              <a:ln w="7620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" name="Oval 21"/>
              <p:cNvSpPr>
                <a:spLocks noChangeArrowheads="1"/>
              </p:cNvSpPr>
              <p:nvPr/>
            </p:nvSpPr>
            <p:spPr bwMode="auto">
              <a:xfrm rot="20228424">
                <a:off x="4708525" y="917575"/>
                <a:ext cx="503238" cy="576263"/>
              </a:xfrm>
              <a:prstGeom prst="ellipse">
                <a:avLst/>
              </a:prstGeom>
              <a:grpFill/>
              <a:ln w="76200" algn="ctr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" name="Oval 22"/>
              <p:cNvSpPr>
                <a:spLocks noChangeArrowheads="1"/>
              </p:cNvSpPr>
              <p:nvPr/>
            </p:nvSpPr>
            <p:spPr bwMode="auto">
              <a:xfrm rot="21115407">
                <a:off x="5264150" y="865188"/>
                <a:ext cx="327025" cy="447675"/>
              </a:xfrm>
              <a:prstGeom prst="ellipse">
                <a:avLst/>
              </a:prstGeom>
              <a:grpFill/>
              <a:ln w="76200" algn="ctr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" name="Oval 23"/>
              <p:cNvSpPr>
                <a:spLocks noChangeArrowheads="1"/>
              </p:cNvSpPr>
              <p:nvPr/>
            </p:nvSpPr>
            <p:spPr bwMode="auto">
              <a:xfrm>
                <a:off x="5640388" y="873125"/>
                <a:ext cx="325437" cy="433388"/>
              </a:xfrm>
              <a:prstGeom prst="ellipse">
                <a:avLst/>
              </a:prstGeom>
              <a:grpFill/>
              <a:ln w="76200" algn="ctr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" name="Oval 24"/>
              <p:cNvSpPr>
                <a:spLocks noChangeArrowheads="1"/>
              </p:cNvSpPr>
              <p:nvPr/>
            </p:nvSpPr>
            <p:spPr bwMode="auto">
              <a:xfrm rot="900000">
                <a:off x="6003925" y="965200"/>
                <a:ext cx="325438" cy="420688"/>
              </a:xfrm>
              <a:prstGeom prst="ellipse">
                <a:avLst/>
              </a:prstGeom>
              <a:grpFill/>
              <a:ln w="76200" algn="ctr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9" name="Oval 25"/>
              <p:cNvSpPr>
                <a:spLocks noChangeArrowheads="1"/>
              </p:cNvSpPr>
              <p:nvPr/>
            </p:nvSpPr>
            <p:spPr bwMode="auto">
              <a:xfrm rot="1309407">
                <a:off x="6292850" y="1231900"/>
                <a:ext cx="282575" cy="371475"/>
              </a:xfrm>
              <a:prstGeom prst="ellipse">
                <a:avLst/>
              </a:prstGeom>
              <a:grpFill/>
              <a:ln w="76200" algn="ctr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4" name="グループ化 23"/>
            <p:cNvGrpSpPr/>
            <p:nvPr/>
          </p:nvGrpSpPr>
          <p:grpSpPr>
            <a:xfrm>
              <a:off x="788196" y="2889224"/>
              <a:ext cx="829768" cy="1307450"/>
              <a:chOff x="4708525" y="865188"/>
              <a:chExt cx="1866900" cy="2941637"/>
            </a:xfrm>
          </p:grpSpPr>
          <p:sp>
            <p:nvSpPr>
              <p:cNvPr id="27" name="Freeform 20"/>
              <p:cNvSpPr>
                <a:spLocks/>
              </p:cNvSpPr>
              <p:nvPr/>
            </p:nvSpPr>
            <p:spPr bwMode="auto">
              <a:xfrm>
                <a:off x="5029200" y="1341438"/>
                <a:ext cx="1436688" cy="2465387"/>
              </a:xfrm>
              <a:custGeom>
                <a:avLst/>
                <a:gdLst>
                  <a:gd name="T0" fmla="*/ 410 w 905"/>
                  <a:gd name="T1" fmla="*/ 0 h 1553"/>
                  <a:gd name="T2" fmla="*/ 876 w 905"/>
                  <a:gd name="T3" fmla="*/ 404 h 1553"/>
                  <a:gd name="T4" fmla="*/ 587 w 905"/>
                  <a:gd name="T5" fmla="*/ 1353 h 1553"/>
                  <a:gd name="T6" fmla="*/ 281 w 905"/>
                  <a:gd name="T7" fmla="*/ 1550 h 1553"/>
                  <a:gd name="T8" fmla="*/ 35 w 905"/>
                  <a:gd name="T9" fmla="*/ 1333 h 1553"/>
                  <a:gd name="T10" fmla="*/ 198 w 905"/>
                  <a:gd name="T11" fmla="*/ 871 h 1553"/>
                  <a:gd name="T12" fmla="*/ 0 w 905"/>
                  <a:gd name="T13" fmla="*/ 322 h 1553"/>
                  <a:gd name="T14" fmla="*/ 410 w 905"/>
                  <a:gd name="T15" fmla="*/ 0 h 15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05" h="1553">
                    <a:moveTo>
                      <a:pt x="410" y="0"/>
                    </a:moveTo>
                    <a:cubicBezTo>
                      <a:pt x="740" y="0"/>
                      <a:pt x="847" y="178"/>
                      <a:pt x="876" y="404"/>
                    </a:cubicBezTo>
                    <a:cubicBezTo>
                      <a:pt x="905" y="629"/>
                      <a:pt x="686" y="1162"/>
                      <a:pt x="587" y="1353"/>
                    </a:cubicBezTo>
                    <a:cubicBezTo>
                      <a:pt x="488" y="1544"/>
                      <a:pt x="373" y="1553"/>
                      <a:pt x="281" y="1550"/>
                    </a:cubicBezTo>
                    <a:cubicBezTo>
                      <a:pt x="189" y="1546"/>
                      <a:pt x="49" y="1446"/>
                      <a:pt x="35" y="1333"/>
                    </a:cubicBezTo>
                    <a:cubicBezTo>
                      <a:pt x="22" y="1151"/>
                      <a:pt x="204" y="1039"/>
                      <a:pt x="198" y="871"/>
                    </a:cubicBezTo>
                    <a:cubicBezTo>
                      <a:pt x="192" y="703"/>
                      <a:pt x="0" y="517"/>
                      <a:pt x="0" y="322"/>
                    </a:cubicBezTo>
                    <a:cubicBezTo>
                      <a:pt x="0" y="127"/>
                      <a:pt x="80" y="0"/>
                      <a:pt x="410" y="0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" name="Oval 21"/>
              <p:cNvSpPr>
                <a:spLocks noChangeArrowheads="1"/>
              </p:cNvSpPr>
              <p:nvPr/>
            </p:nvSpPr>
            <p:spPr bwMode="auto">
              <a:xfrm rot="20228424">
                <a:off x="4708525" y="917575"/>
                <a:ext cx="503238" cy="576263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" name="Oval 22"/>
              <p:cNvSpPr>
                <a:spLocks noChangeArrowheads="1"/>
              </p:cNvSpPr>
              <p:nvPr/>
            </p:nvSpPr>
            <p:spPr bwMode="auto">
              <a:xfrm rot="21115407">
                <a:off x="5264150" y="865188"/>
                <a:ext cx="327025" cy="447675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" name="Oval 23"/>
              <p:cNvSpPr>
                <a:spLocks noChangeArrowheads="1"/>
              </p:cNvSpPr>
              <p:nvPr/>
            </p:nvSpPr>
            <p:spPr bwMode="auto">
              <a:xfrm>
                <a:off x="5640388" y="873125"/>
                <a:ext cx="325437" cy="433388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" name="Oval 24"/>
              <p:cNvSpPr>
                <a:spLocks noChangeArrowheads="1"/>
              </p:cNvSpPr>
              <p:nvPr/>
            </p:nvSpPr>
            <p:spPr bwMode="auto">
              <a:xfrm rot="900000">
                <a:off x="6003925" y="965200"/>
                <a:ext cx="325438" cy="420688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" name="Oval 25"/>
              <p:cNvSpPr>
                <a:spLocks noChangeArrowheads="1"/>
              </p:cNvSpPr>
              <p:nvPr/>
            </p:nvSpPr>
            <p:spPr bwMode="auto">
              <a:xfrm rot="1309407">
                <a:off x="6292850" y="1231900"/>
                <a:ext cx="282575" cy="371475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テキスト ボックス 32"/>
          <p:cNvSpPr txBox="1"/>
          <p:nvPr/>
        </p:nvSpPr>
        <p:spPr>
          <a:xfrm rot="20473938">
            <a:off x="394005" y="4190752"/>
            <a:ext cx="2499402" cy="2862322"/>
          </a:xfrm>
          <a:prstGeom prst="rect">
            <a:avLst/>
          </a:prstGeom>
          <a:noFill/>
        </p:spPr>
        <p:txBody>
          <a:bodyPr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18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止</a:t>
            </a:r>
            <a:endParaRPr kumimoji="1" lang="ja-JP" altLang="en-US" sz="18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 rot="20655770">
            <a:off x="446688" y="513019"/>
            <a:ext cx="2499402" cy="2862322"/>
          </a:xfrm>
          <a:prstGeom prst="rect">
            <a:avLst/>
          </a:prstGeom>
          <a:noFill/>
        </p:spPr>
        <p:txBody>
          <a:bodyPr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18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土</a:t>
            </a:r>
            <a:endParaRPr kumimoji="1" lang="ja-JP" altLang="en-US" sz="18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 rot="385204">
            <a:off x="2863673" y="3637368"/>
            <a:ext cx="2499402" cy="2862322"/>
          </a:xfrm>
          <a:prstGeom prst="rect">
            <a:avLst/>
          </a:prstGeom>
          <a:noFill/>
        </p:spPr>
        <p:txBody>
          <a:bodyPr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18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禁</a:t>
            </a:r>
            <a:endParaRPr kumimoji="1" lang="ja-JP" altLang="en-US" sz="18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" name="グループ化 1"/>
          <p:cNvGrpSpPr/>
          <p:nvPr/>
        </p:nvGrpSpPr>
        <p:grpSpPr>
          <a:xfrm rot="1498062">
            <a:off x="5420419" y="742585"/>
            <a:ext cx="3650758" cy="5486350"/>
            <a:chOff x="5030898" y="750257"/>
            <a:chExt cx="4916454" cy="7388435"/>
          </a:xfrm>
        </p:grpSpPr>
        <p:grpSp>
          <p:nvGrpSpPr>
            <p:cNvPr id="50" name="グループ化 49"/>
            <p:cNvGrpSpPr/>
            <p:nvPr/>
          </p:nvGrpSpPr>
          <p:grpSpPr>
            <a:xfrm>
              <a:off x="7199232" y="1319636"/>
              <a:ext cx="1532941" cy="2415427"/>
              <a:chOff x="4708525" y="865188"/>
              <a:chExt cx="1866900" cy="2941637"/>
            </a:xfrm>
            <a:solidFill>
              <a:schemeClr val="bg1">
                <a:lumMod val="75000"/>
              </a:schemeClr>
            </a:solidFill>
          </p:grpSpPr>
          <p:sp>
            <p:nvSpPr>
              <p:cNvPr id="51" name="Freeform 20"/>
              <p:cNvSpPr>
                <a:spLocks/>
              </p:cNvSpPr>
              <p:nvPr/>
            </p:nvSpPr>
            <p:spPr bwMode="auto">
              <a:xfrm>
                <a:off x="5029200" y="1341438"/>
                <a:ext cx="1436688" cy="2465387"/>
              </a:xfrm>
              <a:custGeom>
                <a:avLst/>
                <a:gdLst>
                  <a:gd name="T0" fmla="*/ 410 w 905"/>
                  <a:gd name="T1" fmla="*/ 0 h 1553"/>
                  <a:gd name="T2" fmla="*/ 876 w 905"/>
                  <a:gd name="T3" fmla="*/ 404 h 1553"/>
                  <a:gd name="T4" fmla="*/ 587 w 905"/>
                  <a:gd name="T5" fmla="*/ 1353 h 1553"/>
                  <a:gd name="T6" fmla="*/ 281 w 905"/>
                  <a:gd name="T7" fmla="*/ 1550 h 1553"/>
                  <a:gd name="T8" fmla="*/ 35 w 905"/>
                  <a:gd name="T9" fmla="*/ 1333 h 1553"/>
                  <a:gd name="T10" fmla="*/ 198 w 905"/>
                  <a:gd name="T11" fmla="*/ 871 h 1553"/>
                  <a:gd name="T12" fmla="*/ 0 w 905"/>
                  <a:gd name="T13" fmla="*/ 322 h 1553"/>
                  <a:gd name="T14" fmla="*/ 410 w 905"/>
                  <a:gd name="T15" fmla="*/ 0 h 15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05" h="1553">
                    <a:moveTo>
                      <a:pt x="410" y="0"/>
                    </a:moveTo>
                    <a:cubicBezTo>
                      <a:pt x="740" y="0"/>
                      <a:pt x="847" y="178"/>
                      <a:pt x="876" y="404"/>
                    </a:cubicBezTo>
                    <a:cubicBezTo>
                      <a:pt x="905" y="629"/>
                      <a:pt x="686" y="1162"/>
                      <a:pt x="587" y="1353"/>
                    </a:cubicBezTo>
                    <a:cubicBezTo>
                      <a:pt x="488" y="1544"/>
                      <a:pt x="373" y="1553"/>
                      <a:pt x="281" y="1550"/>
                    </a:cubicBezTo>
                    <a:cubicBezTo>
                      <a:pt x="189" y="1546"/>
                      <a:pt x="49" y="1446"/>
                      <a:pt x="35" y="1333"/>
                    </a:cubicBezTo>
                    <a:cubicBezTo>
                      <a:pt x="22" y="1151"/>
                      <a:pt x="204" y="1039"/>
                      <a:pt x="198" y="871"/>
                    </a:cubicBezTo>
                    <a:cubicBezTo>
                      <a:pt x="192" y="703"/>
                      <a:pt x="0" y="517"/>
                      <a:pt x="0" y="322"/>
                    </a:cubicBezTo>
                    <a:cubicBezTo>
                      <a:pt x="0" y="127"/>
                      <a:pt x="80" y="0"/>
                      <a:pt x="410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" name="Oval 21"/>
              <p:cNvSpPr>
                <a:spLocks noChangeArrowheads="1"/>
              </p:cNvSpPr>
              <p:nvPr/>
            </p:nvSpPr>
            <p:spPr bwMode="auto">
              <a:xfrm rot="20228424">
                <a:off x="4708525" y="917575"/>
                <a:ext cx="503238" cy="576263"/>
              </a:xfrm>
              <a:prstGeom prst="ellipse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3" name="Oval 22"/>
              <p:cNvSpPr>
                <a:spLocks noChangeArrowheads="1"/>
              </p:cNvSpPr>
              <p:nvPr/>
            </p:nvSpPr>
            <p:spPr bwMode="auto">
              <a:xfrm rot="21115407">
                <a:off x="5264150" y="865188"/>
                <a:ext cx="327025" cy="447675"/>
              </a:xfrm>
              <a:prstGeom prst="ellipse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" name="Oval 23"/>
              <p:cNvSpPr>
                <a:spLocks noChangeArrowheads="1"/>
              </p:cNvSpPr>
              <p:nvPr/>
            </p:nvSpPr>
            <p:spPr bwMode="auto">
              <a:xfrm>
                <a:off x="5640388" y="873125"/>
                <a:ext cx="325437" cy="433388"/>
              </a:xfrm>
              <a:prstGeom prst="ellipse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" name="Oval 24"/>
              <p:cNvSpPr>
                <a:spLocks noChangeArrowheads="1"/>
              </p:cNvSpPr>
              <p:nvPr/>
            </p:nvSpPr>
            <p:spPr bwMode="auto">
              <a:xfrm rot="900000">
                <a:off x="6003925" y="965200"/>
                <a:ext cx="325438" cy="420688"/>
              </a:xfrm>
              <a:prstGeom prst="ellipse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" name="Oval 25"/>
              <p:cNvSpPr>
                <a:spLocks noChangeArrowheads="1"/>
              </p:cNvSpPr>
              <p:nvPr/>
            </p:nvSpPr>
            <p:spPr bwMode="auto">
              <a:xfrm rot="1309407">
                <a:off x="6292850" y="1231900"/>
                <a:ext cx="282575" cy="371475"/>
              </a:xfrm>
              <a:prstGeom prst="ellipse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7" name="グループ化 56"/>
            <p:cNvGrpSpPr/>
            <p:nvPr/>
          </p:nvGrpSpPr>
          <p:grpSpPr>
            <a:xfrm rot="21303962" flipH="1">
              <a:off x="5030898" y="750257"/>
              <a:ext cx="1532941" cy="2415427"/>
              <a:chOff x="4708525" y="865188"/>
              <a:chExt cx="1866900" cy="2941637"/>
            </a:xfrm>
            <a:solidFill>
              <a:schemeClr val="bg1">
                <a:lumMod val="75000"/>
              </a:schemeClr>
            </a:solidFill>
          </p:grpSpPr>
          <p:sp>
            <p:nvSpPr>
              <p:cNvPr id="58" name="Freeform 20"/>
              <p:cNvSpPr>
                <a:spLocks/>
              </p:cNvSpPr>
              <p:nvPr/>
            </p:nvSpPr>
            <p:spPr bwMode="auto">
              <a:xfrm>
                <a:off x="5029200" y="1341438"/>
                <a:ext cx="1436688" cy="2465387"/>
              </a:xfrm>
              <a:custGeom>
                <a:avLst/>
                <a:gdLst>
                  <a:gd name="T0" fmla="*/ 410 w 905"/>
                  <a:gd name="T1" fmla="*/ 0 h 1553"/>
                  <a:gd name="T2" fmla="*/ 876 w 905"/>
                  <a:gd name="T3" fmla="*/ 404 h 1553"/>
                  <a:gd name="T4" fmla="*/ 587 w 905"/>
                  <a:gd name="T5" fmla="*/ 1353 h 1553"/>
                  <a:gd name="T6" fmla="*/ 281 w 905"/>
                  <a:gd name="T7" fmla="*/ 1550 h 1553"/>
                  <a:gd name="T8" fmla="*/ 35 w 905"/>
                  <a:gd name="T9" fmla="*/ 1333 h 1553"/>
                  <a:gd name="T10" fmla="*/ 198 w 905"/>
                  <a:gd name="T11" fmla="*/ 871 h 1553"/>
                  <a:gd name="T12" fmla="*/ 0 w 905"/>
                  <a:gd name="T13" fmla="*/ 322 h 1553"/>
                  <a:gd name="T14" fmla="*/ 410 w 905"/>
                  <a:gd name="T15" fmla="*/ 0 h 15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05" h="1553">
                    <a:moveTo>
                      <a:pt x="410" y="0"/>
                    </a:moveTo>
                    <a:cubicBezTo>
                      <a:pt x="740" y="0"/>
                      <a:pt x="847" y="178"/>
                      <a:pt x="876" y="404"/>
                    </a:cubicBezTo>
                    <a:cubicBezTo>
                      <a:pt x="905" y="629"/>
                      <a:pt x="686" y="1162"/>
                      <a:pt x="587" y="1353"/>
                    </a:cubicBezTo>
                    <a:cubicBezTo>
                      <a:pt x="488" y="1544"/>
                      <a:pt x="373" y="1553"/>
                      <a:pt x="281" y="1550"/>
                    </a:cubicBezTo>
                    <a:cubicBezTo>
                      <a:pt x="189" y="1546"/>
                      <a:pt x="49" y="1446"/>
                      <a:pt x="35" y="1333"/>
                    </a:cubicBezTo>
                    <a:cubicBezTo>
                      <a:pt x="22" y="1151"/>
                      <a:pt x="204" y="1039"/>
                      <a:pt x="198" y="871"/>
                    </a:cubicBezTo>
                    <a:cubicBezTo>
                      <a:pt x="192" y="703"/>
                      <a:pt x="0" y="517"/>
                      <a:pt x="0" y="322"/>
                    </a:cubicBezTo>
                    <a:cubicBezTo>
                      <a:pt x="0" y="127"/>
                      <a:pt x="80" y="0"/>
                      <a:pt x="410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9" name="Oval 21"/>
              <p:cNvSpPr>
                <a:spLocks noChangeArrowheads="1"/>
              </p:cNvSpPr>
              <p:nvPr/>
            </p:nvSpPr>
            <p:spPr bwMode="auto">
              <a:xfrm rot="20228424">
                <a:off x="4708525" y="917575"/>
                <a:ext cx="503238" cy="576263"/>
              </a:xfrm>
              <a:prstGeom prst="ellipse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" name="Oval 22"/>
              <p:cNvSpPr>
                <a:spLocks noChangeArrowheads="1"/>
              </p:cNvSpPr>
              <p:nvPr/>
            </p:nvSpPr>
            <p:spPr bwMode="auto">
              <a:xfrm rot="21115407">
                <a:off x="5264150" y="865188"/>
                <a:ext cx="327025" cy="447675"/>
              </a:xfrm>
              <a:prstGeom prst="ellipse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" name="Oval 23"/>
              <p:cNvSpPr>
                <a:spLocks noChangeArrowheads="1"/>
              </p:cNvSpPr>
              <p:nvPr/>
            </p:nvSpPr>
            <p:spPr bwMode="auto">
              <a:xfrm>
                <a:off x="5640388" y="873125"/>
                <a:ext cx="325437" cy="433388"/>
              </a:xfrm>
              <a:prstGeom prst="ellipse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" name="Oval 24"/>
              <p:cNvSpPr>
                <a:spLocks noChangeArrowheads="1"/>
              </p:cNvSpPr>
              <p:nvPr/>
            </p:nvSpPr>
            <p:spPr bwMode="auto">
              <a:xfrm rot="900000">
                <a:off x="6003925" y="965200"/>
                <a:ext cx="325438" cy="420688"/>
              </a:xfrm>
              <a:prstGeom prst="ellipse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" name="Oval 25"/>
              <p:cNvSpPr>
                <a:spLocks noChangeArrowheads="1"/>
              </p:cNvSpPr>
              <p:nvPr/>
            </p:nvSpPr>
            <p:spPr bwMode="auto">
              <a:xfrm rot="1309407">
                <a:off x="6292850" y="1231900"/>
                <a:ext cx="282575" cy="371475"/>
              </a:xfrm>
              <a:prstGeom prst="ellipse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4" name="グループ化 63"/>
            <p:cNvGrpSpPr/>
            <p:nvPr/>
          </p:nvGrpSpPr>
          <p:grpSpPr>
            <a:xfrm>
              <a:off x="8414411" y="5723265"/>
              <a:ext cx="1532941" cy="2415427"/>
              <a:chOff x="4708525" y="865188"/>
              <a:chExt cx="1866900" cy="2941637"/>
            </a:xfrm>
          </p:grpSpPr>
          <p:sp>
            <p:nvSpPr>
              <p:cNvPr id="65" name="Freeform 20"/>
              <p:cNvSpPr>
                <a:spLocks/>
              </p:cNvSpPr>
              <p:nvPr/>
            </p:nvSpPr>
            <p:spPr bwMode="auto">
              <a:xfrm>
                <a:off x="5029200" y="1341438"/>
                <a:ext cx="1436688" cy="2465387"/>
              </a:xfrm>
              <a:custGeom>
                <a:avLst/>
                <a:gdLst>
                  <a:gd name="T0" fmla="*/ 410 w 905"/>
                  <a:gd name="T1" fmla="*/ 0 h 1553"/>
                  <a:gd name="T2" fmla="*/ 876 w 905"/>
                  <a:gd name="T3" fmla="*/ 404 h 1553"/>
                  <a:gd name="T4" fmla="*/ 587 w 905"/>
                  <a:gd name="T5" fmla="*/ 1353 h 1553"/>
                  <a:gd name="T6" fmla="*/ 281 w 905"/>
                  <a:gd name="T7" fmla="*/ 1550 h 1553"/>
                  <a:gd name="T8" fmla="*/ 35 w 905"/>
                  <a:gd name="T9" fmla="*/ 1333 h 1553"/>
                  <a:gd name="T10" fmla="*/ 198 w 905"/>
                  <a:gd name="T11" fmla="*/ 871 h 1553"/>
                  <a:gd name="T12" fmla="*/ 0 w 905"/>
                  <a:gd name="T13" fmla="*/ 322 h 1553"/>
                  <a:gd name="T14" fmla="*/ 410 w 905"/>
                  <a:gd name="T15" fmla="*/ 0 h 15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05" h="1553">
                    <a:moveTo>
                      <a:pt x="410" y="0"/>
                    </a:moveTo>
                    <a:cubicBezTo>
                      <a:pt x="740" y="0"/>
                      <a:pt x="847" y="178"/>
                      <a:pt x="876" y="404"/>
                    </a:cubicBezTo>
                    <a:cubicBezTo>
                      <a:pt x="905" y="629"/>
                      <a:pt x="686" y="1162"/>
                      <a:pt x="587" y="1353"/>
                    </a:cubicBezTo>
                    <a:cubicBezTo>
                      <a:pt x="488" y="1544"/>
                      <a:pt x="373" y="1553"/>
                      <a:pt x="281" y="1550"/>
                    </a:cubicBezTo>
                    <a:cubicBezTo>
                      <a:pt x="189" y="1546"/>
                      <a:pt x="49" y="1446"/>
                      <a:pt x="35" y="1333"/>
                    </a:cubicBezTo>
                    <a:cubicBezTo>
                      <a:pt x="22" y="1151"/>
                      <a:pt x="204" y="1039"/>
                      <a:pt x="198" y="871"/>
                    </a:cubicBezTo>
                    <a:cubicBezTo>
                      <a:pt x="192" y="703"/>
                      <a:pt x="0" y="517"/>
                      <a:pt x="0" y="322"/>
                    </a:cubicBezTo>
                    <a:cubicBezTo>
                      <a:pt x="0" y="127"/>
                      <a:pt x="80" y="0"/>
                      <a:pt x="410" y="0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" name="Oval 21"/>
              <p:cNvSpPr>
                <a:spLocks noChangeArrowheads="1"/>
              </p:cNvSpPr>
              <p:nvPr/>
            </p:nvSpPr>
            <p:spPr bwMode="auto">
              <a:xfrm rot="20228424">
                <a:off x="4708525" y="917575"/>
                <a:ext cx="503238" cy="576263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" name="Oval 22"/>
              <p:cNvSpPr>
                <a:spLocks noChangeArrowheads="1"/>
              </p:cNvSpPr>
              <p:nvPr/>
            </p:nvSpPr>
            <p:spPr bwMode="auto">
              <a:xfrm rot="21115407">
                <a:off x="5264150" y="865188"/>
                <a:ext cx="327025" cy="447675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" name="Oval 23"/>
              <p:cNvSpPr>
                <a:spLocks noChangeArrowheads="1"/>
              </p:cNvSpPr>
              <p:nvPr/>
            </p:nvSpPr>
            <p:spPr bwMode="auto">
              <a:xfrm>
                <a:off x="5640388" y="873125"/>
                <a:ext cx="325437" cy="433388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" name="Oval 24"/>
              <p:cNvSpPr>
                <a:spLocks noChangeArrowheads="1"/>
              </p:cNvSpPr>
              <p:nvPr/>
            </p:nvSpPr>
            <p:spPr bwMode="auto">
              <a:xfrm rot="900000">
                <a:off x="6003925" y="965200"/>
                <a:ext cx="325438" cy="420688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" name="Oval 25"/>
              <p:cNvSpPr>
                <a:spLocks noChangeArrowheads="1"/>
              </p:cNvSpPr>
              <p:nvPr/>
            </p:nvSpPr>
            <p:spPr bwMode="auto">
              <a:xfrm rot="1309407">
                <a:off x="6292850" y="1231900"/>
                <a:ext cx="282575" cy="371475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71" name="グループ化 70"/>
            <p:cNvGrpSpPr/>
            <p:nvPr/>
          </p:nvGrpSpPr>
          <p:grpSpPr>
            <a:xfrm rot="21303962" flipH="1">
              <a:off x="6594065" y="4496886"/>
              <a:ext cx="1532941" cy="2415427"/>
              <a:chOff x="4708525" y="865188"/>
              <a:chExt cx="1866900" cy="2941637"/>
            </a:xfrm>
          </p:grpSpPr>
          <p:sp>
            <p:nvSpPr>
              <p:cNvPr id="72" name="Freeform 20"/>
              <p:cNvSpPr>
                <a:spLocks/>
              </p:cNvSpPr>
              <p:nvPr/>
            </p:nvSpPr>
            <p:spPr bwMode="auto">
              <a:xfrm>
                <a:off x="5029200" y="1341438"/>
                <a:ext cx="1436688" cy="2465387"/>
              </a:xfrm>
              <a:custGeom>
                <a:avLst/>
                <a:gdLst>
                  <a:gd name="T0" fmla="*/ 410 w 905"/>
                  <a:gd name="T1" fmla="*/ 0 h 1553"/>
                  <a:gd name="T2" fmla="*/ 876 w 905"/>
                  <a:gd name="T3" fmla="*/ 404 h 1553"/>
                  <a:gd name="T4" fmla="*/ 587 w 905"/>
                  <a:gd name="T5" fmla="*/ 1353 h 1553"/>
                  <a:gd name="T6" fmla="*/ 281 w 905"/>
                  <a:gd name="T7" fmla="*/ 1550 h 1553"/>
                  <a:gd name="T8" fmla="*/ 35 w 905"/>
                  <a:gd name="T9" fmla="*/ 1333 h 1553"/>
                  <a:gd name="T10" fmla="*/ 198 w 905"/>
                  <a:gd name="T11" fmla="*/ 871 h 1553"/>
                  <a:gd name="T12" fmla="*/ 0 w 905"/>
                  <a:gd name="T13" fmla="*/ 322 h 1553"/>
                  <a:gd name="T14" fmla="*/ 410 w 905"/>
                  <a:gd name="T15" fmla="*/ 0 h 15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05" h="1553">
                    <a:moveTo>
                      <a:pt x="410" y="0"/>
                    </a:moveTo>
                    <a:cubicBezTo>
                      <a:pt x="740" y="0"/>
                      <a:pt x="847" y="178"/>
                      <a:pt x="876" y="404"/>
                    </a:cubicBezTo>
                    <a:cubicBezTo>
                      <a:pt x="905" y="629"/>
                      <a:pt x="686" y="1162"/>
                      <a:pt x="587" y="1353"/>
                    </a:cubicBezTo>
                    <a:cubicBezTo>
                      <a:pt x="488" y="1544"/>
                      <a:pt x="373" y="1553"/>
                      <a:pt x="281" y="1550"/>
                    </a:cubicBezTo>
                    <a:cubicBezTo>
                      <a:pt x="189" y="1546"/>
                      <a:pt x="49" y="1446"/>
                      <a:pt x="35" y="1333"/>
                    </a:cubicBezTo>
                    <a:cubicBezTo>
                      <a:pt x="22" y="1151"/>
                      <a:pt x="204" y="1039"/>
                      <a:pt x="198" y="871"/>
                    </a:cubicBezTo>
                    <a:cubicBezTo>
                      <a:pt x="192" y="703"/>
                      <a:pt x="0" y="517"/>
                      <a:pt x="0" y="322"/>
                    </a:cubicBezTo>
                    <a:cubicBezTo>
                      <a:pt x="0" y="127"/>
                      <a:pt x="80" y="0"/>
                      <a:pt x="410" y="0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3" name="Oval 21"/>
              <p:cNvSpPr>
                <a:spLocks noChangeArrowheads="1"/>
              </p:cNvSpPr>
              <p:nvPr/>
            </p:nvSpPr>
            <p:spPr bwMode="auto">
              <a:xfrm rot="20228424">
                <a:off x="4708525" y="917575"/>
                <a:ext cx="503238" cy="576263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4" name="Oval 22"/>
              <p:cNvSpPr>
                <a:spLocks noChangeArrowheads="1"/>
              </p:cNvSpPr>
              <p:nvPr/>
            </p:nvSpPr>
            <p:spPr bwMode="auto">
              <a:xfrm rot="21115407">
                <a:off x="5264150" y="865188"/>
                <a:ext cx="327025" cy="447675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5" name="Oval 23"/>
              <p:cNvSpPr>
                <a:spLocks noChangeArrowheads="1"/>
              </p:cNvSpPr>
              <p:nvPr/>
            </p:nvSpPr>
            <p:spPr bwMode="auto">
              <a:xfrm>
                <a:off x="5640388" y="873125"/>
                <a:ext cx="325437" cy="433388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6" name="Oval 24"/>
              <p:cNvSpPr>
                <a:spLocks noChangeArrowheads="1"/>
              </p:cNvSpPr>
              <p:nvPr/>
            </p:nvSpPr>
            <p:spPr bwMode="auto">
              <a:xfrm rot="900000">
                <a:off x="6003925" y="965200"/>
                <a:ext cx="325438" cy="420688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7" name="Oval 25"/>
              <p:cNvSpPr>
                <a:spLocks noChangeArrowheads="1"/>
              </p:cNvSpPr>
              <p:nvPr/>
            </p:nvSpPr>
            <p:spPr bwMode="auto">
              <a:xfrm rot="1309407">
                <a:off x="6292850" y="1231900"/>
                <a:ext cx="282575" cy="371475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78" name="テキスト ボックス 77"/>
          <p:cNvSpPr txBox="1"/>
          <p:nvPr/>
        </p:nvSpPr>
        <p:spPr>
          <a:xfrm rot="1419240">
            <a:off x="3139994" y="290587"/>
            <a:ext cx="3512500" cy="4078039"/>
          </a:xfrm>
          <a:prstGeom prst="rect">
            <a:avLst/>
          </a:prstGeom>
          <a:noFill/>
        </p:spPr>
        <p:txBody>
          <a:bodyPr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259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足</a:t>
            </a:r>
            <a:endParaRPr kumimoji="1" lang="ja-JP" altLang="en-US" sz="259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09941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182471" y="233645"/>
            <a:ext cx="9451050" cy="2400657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15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土足</a:t>
            </a:r>
            <a:endParaRPr kumimoji="1" lang="ja-JP" altLang="en-US" sz="15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82471" y="4628743"/>
            <a:ext cx="9451050" cy="2400657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15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禁止</a:t>
            </a:r>
            <a:endParaRPr kumimoji="1" lang="ja-JP" altLang="en-US" sz="15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6" name="グループ化 15"/>
          <p:cNvGrpSpPr/>
          <p:nvPr/>
        </p:nvGrpSpPr>
        <p:grpSpPr>
          <a:xfrm>
            <a:off x="2622330" y="1155883"/>
            <a:ext cx="4571332" cy="4555832"/>
            <a:chOff x="433835" y="2776312"/>
            <a:chExt cx="1538490" cy="1533274"/>
          </a:xfrm>
        </p:grpSpPr>
        <p:sp>
          <p:nvSpPr>
            <p:cNvPr id="17" name="AutoShape 187"/>
            <p:cNvSpPr>
              <a:spLocks noChangeArrowheads="1"/>
            </p:cNvSpPr>
            <p:nvPr/>
          </p:nvSpPr>
          <p:spPr bwMode="auto">
            <a:xfrm>
              <a:off x="433835" y="2776312"/>
              <a:ext cx="1538490" cy="1533274"/>
            </a:xfrm>
            <a:custGeom>
              <a:avLst/>
              <a:gdLst>
                <a:gd name="G0" fmla="+- 1829 0 0"/>
                <a:gd name="G1" fmla="*/ G0 2 1"/>
                <a:gd name="G2" fmla="+- 21600 0 G1"/>
                <a:gd name="G3" fmla="*/ G2 G2 1"/>
                <a:gd name="G4" fmla="*/ G0 G0 1"/>
                <a:gd name="G5" fmla="+- G3 0 G4"/>
                <a:gd name="G6" fmla="*/ G5 1 8"/>
                <a:gd name="G7" fmla="sqrt G6"/>
                <a:gd name="G8" fmla="*/ G4 1 8"/>
                <a:gd name="G9" fmla="sqrt G8"/>
                <a:gd name="G10" fmla="+- G7 G9 0"/>
                <a:gd name="G11" fmla="+- G7 0 G9"/>
                <a:gd name="G12" fmla="+- G10 10800 0"/>
                <a:gd name="G13" fmla="+- 10800 0 G10"/>
                <a:gd name="G14" fmla="+- G11 10800 0"/>
                <a:gd name="G15" fmla="+- 10800 0 G11"/>
                <a:gd name="G16" fmla="+- 21600 0 G0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756" y="16464"/>
                  </a:moveTo>
                  <a:cubicBezTo>
                    <a:pt x="19059" y="14864"/>
                    <a:pt x="19771" y="12863"/>
                    <a:pt x="19771" y="10800"/>
                  </a:cubicBezTo>
                  <a:cubicBezTo>
                    <a:pt x="19771" y="5845"/>
                    <a:pt x="15754" y="1829"/>
                    <a:pt x="10800" y="1829"/>
                  </a:cubicBezTo>
                  <a:cubicBezTo>
                    <a:pt x="8736" y="1828"/>
                    <a:pt x="6735" y="2540"/>
                    <a:pt x="5135" y="3843"/>
                  </a:cubicBezTo>
                  <a:close/>
                  <a:moveTo>
                    <a:pt x="3843" y="5135"/>
                  </a:moveTo>
                  <a:cubicBezTo>
                    <a:pt x="2540" y="6735"/>
                    <a:pt x="1829" y="8736"/>
                    <a:pt x="1829" y="10799"/>
                  </a:cubicBezTo>
                  <a:cubicBezTo>
                    <a:pt x="1829" y="15754"/>
                    <a:pt x="5845" y="19771"/>
                    <a:pt x="10800" y="19771"/>
                  </a:cubicBezTo>
                  <a:cubicBezTo>
                    <a:pt x="12863" y="19771"/>
                    <a:pt x="14864" y="19059"/>
                    <a:pt x="16464" y="17756"/>
                  </a:cubicBez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762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18" name="グループ化 17"/>
            <p:cNvGrpSpPr/>
            <p:nvPr/>
          </p:nvGrpSpPr>
          <p:grpSpPr>
            <a:xfrm>
              <a:off x="788196" y="2889224"/>
              <a:ext cx="829768" cy="1307450"/>
              <a:chOff x="4708525" y="865188"/>
              <a:chExt cx="1866900" cy="2941637"/>
            </a:xfrm>
            <a:solidFill>
              <a:schemeClr val="bg1"/>
            </a:solidFill>
          </p:grpSpPr>
          <p:sp>
            <p:nvSpPr>
              <p:cNvPr id="38" name="Freeform 20"/>
              <p:cNvSpPr>
                <a:spLocks/>
              </p:cNvSpPr>
              <p:nvPr/>
            </p:nvSpPr>
            <p:spPr bwMode="auto">
              <a:xfrm>
                <a:off x="5029200" y="1341438"/>
                <a:ext cx="1436688" cy="2465387"/>
              </a:xfrm>
              <a:custGeom>
                <a:avLst/>
                <a:gdLst>
                  <a:gd name="T0" fmla="*/ 410 w 905"/>
                  <a:gd name="T1" fmla="*/ 0 h 1553"/>
                  <a:gd name="T2" fmla="*/ 876 w 905"/>
                  <a:gd name="T3" fmla="*/ 404 h 1553"/>
                  <a:gd name="T4" fmla="*/ 587 w 905"/>
                  <a:gd name="T5" fmla="*/ 1353 h 1553"/>
                  <a:gd name="T6" fmla="*/ 281 w 905"/>
                  <a:gd name="T7" fmla="*/ 1550 h 1553"/>
                  <a:gd name="T8" fmla="*/ 35 w 905"/>
                  <a:gd name="T9" fmla="*/ 1333 h 1553"/>
                  <a:gd name="T10" fmla="*/ 198 w 905"/>
                  <a:gd name="T11" fmla="*/ 871 h 1553"/>
                  <a:gd name="T12" fmla="*/ 0 w 905"/>
                  <a:gd name="T13" fmla="*/ 322 h 1553"/>
                  <a:gd name="T14" fmla="*/ 410 w 905"/>
                  <a:gd name="T15" fmla="*/ 0 h 15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05" h="1553">
                    <a:moveTo>
                      <a:pt x="410" y="0"/>
                    </a:moveTo>
                    <a:cubicBezTo>
                      <a:pt x="740" y="0"/>
                      <a:pt x="847" y="178"/>
                      <a:pt x="876" y="404"/>
                    </a:cubicBezTo>
                    <a:cubicBezTo>
                      <a:pt x="905" y="629"/>
                      <a:pt x="686" y="1162"/>
                      <a:pt x="587" y="1353"/>
                    </a:cubicBezTo>
                    <a:cubicBezTo>
                      <a:pt x="488" y="1544"/>
                      <a:pt x="373" y="1553"/>
                      <a:pt x="281" y="1550"/>
                    </a:cubicBezTo>
                    <a:cubicBezTo>
                      <a:pt x="189" y="1546"/>
                      <a:pt x="49" y="1446"/>
                      <a:pt x="35" y="1333"/>
                    </a:cubicBezTo>
                    <a:cubicBezTo>
                      <a:pt x="22" y="1151"/>
                      <a:pt x="204" y="1039"/>
                      <a:pt x="198" y="871"/>
                    </a:cubicBezTo>
                    <a:cubicBezTo>
                      <a:pt x="192" y="703"/>
                      <a:pt x="0" y="517"/>
                      <a:pt x="0" y="322"/>
                    </a:cubicBezTo>
                    <a:cubicBezTo>
                      <a:pt x="0" y="127"/>
                      <a:pt x="80" y="0"/>
                      <a:pt x="410" y="0"/>
                    </a:cubicBezTo>
                    <a:close/>
                  </a:path>
                </a:pathLst>
              </a:custGeom>
              <a:grpFill/>
              <a:ln w="7620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9" name="Oval 21"/>
              <p:cNvSpPr>
                <a:spLocks noChangeArrowheads="1"/>
              </p:cNvSpPr>
              <p:nvPr/>
            </p:nvSpPr>
            <p:spPr bwMode="auto">
              <a:xfrm rot="20228424">
                <a:off x="4708525" y="917575"/>
                <a:ext cx="503238" cy="576263"/>
              </a:xfrm>
              <a:prstGeom prst="ellipse">
                <a:avLst/>
              </a:prstGeom>
              <a:grpFill/>
              <a:ln w="76200" algn="ctr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0" name="Oval 22"/>
              <p:cNvSpPr>
                <a:spLocks noChangeArrowheads="1"/>
              </p:cNvSpPr>
              <p:nvPr/>
            </p:nvSpPr>
            <p:spPr bwMode="auto">
              <a:xfrm rot="21115407">
                <a:off x="5264150" y="865188"/>
                <a:ext cx="327025" cy="447675"/>
              </a:xfrm>
              <a:prstGeom prst="ellipse">
                <a:avLst/>
              </a:prstGeom>
              <a:grpFill/>
              <a:ln w="76200" algn="ctr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" name="Oval 23"/>
              <p:cNvSpPr>
                <a:spLocks noChangeArrowheads="1"/>
              </p:cNvSpPr>
              <p:nvPr/>
            </p:nvSpPr>
            <p:spPr bwMode="auto">
              <a:xfrm>
                <a:off x="5640388" y="873125"/>
                <a:ext cx="325437" cy="433388"/>
              </a:xfrm>
              <a:prstGeom prst="ellipse">
                <a:avLst/>
              </a:prstGeom>
              <a:grpFill/>
              <a:ln w="76200" algn="ctr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" name="Oval 24"/>
              <p:cNvSpPr>
                <a:spLocks noChangeArrowheads="1"/>
              </p:cNvSpPr>
              <p:nvPr/>
            </p:nvSpPr>
            <p:spPr bwMode="auto">
              <a:xfrm rot="900000">
                <a:off x="6003925" y="965200"/>
                <a:ext cx="325438" cy="420688"/>
              </a:xfrm>
              <a:prstGeom prst="ellipse">
                <a:avLst/>
              </a:prstGeom>
              <a:grpFill/>
              <a:ln w="76200" algn="ctr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3" name="Oval 25"/>
              <p:cNvSpPr>
                <a:spLocks noChangeArrowheads="1"/>
              </p:cNvSpPr>
              <p:nvPr/>
            </p:nvSpPr>
            <p:spPr bwMode="auto">
              <a:xfrm rot="1309407">
                <a:off x="6292850" y="1231900"/>
                <a:ext cx="282575" cy="371475"/>
              </a:xfrm>
              <a:prstGeom prst="ellipse">
                <a:avLst/>
              </a:prstGeom>
              <a:grpFill/>
              <a:ln w="76200" algn="ctr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1" name="グループ化 30"/>
            <p:cNvGrpSpPr/>
            <p:nvPr/>
          </p:nvGrpSpPr>
          <p:grpSpPr>
            <a:xfrm>
              <a:off x="788196" y="2889224"/>
              <a:ext cx="829768" cy="1307450"/>
              <a:chOff x="4708525" y="865188"/>
              <a:chExt cx="1866900" cy="2941637"/>
            </a:xfrm>
          </p:grpSpPr>
          <p:sp>
            <p:nvSpPr>
              <p:cNvPr id="32" name="Freeform 20"/>
              <p:cNvSpPr>
                <a:spLocks/>
              </p:cNvSpPr>
              <p:nvPr/>
            </p:nvSpPr>
            <p:spPr bwMode="auto">
              <a:xfrm>
                <a:off x="5029200" y="1341438"/>
                <a:ext cx="1436688" cy="2465387"/>
              </a:xfrm>
              <a:custGeom>
                <a:avLst/>
                <a:gdLst>
                  <a:gd name="T0" fmla="*/ 410 w 905"/>
                  <a:gd name="T1" fmla="*/ 0 h 1553"/>
                  <a:gd name="T2" fmla="*/ 876 w 905"/>
                  <a:gd name="T3" fmla="*/ 404 h 1553"/>
                  <a:gd name="T4" fmla="*/ 587 w 905"/>
                  <a:gd name="T5" fmla="*/ 1353 h 1553"/>
                  <a:gd name="T6" fmla="*/ 281 w 905"/>
                  <a:gd name="T7" fmla="*/ 1550 h 1553"/>
                  <a:gd name="T8" fmla="*/ 35 w 905"/>
                  <a:gd name="T9" fmla="*/ 1333 h 1553"/>
                  <a:gd name="T10" fmla="*/ 198 w 905"/>
                  <a:gd name="T11" fmla="*/ 871 h 1553"/>
                  <a:gd name="T12" fmla="*/ 0 w 905"/>
                  <a:gd name="T13" fmla="*/ 322 h 1553"/>
                  <a:gd name="T14" fmla="*/ 410 w 905"/>
                  <a:gd name="T15" fmla="*/ 0 h 15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05" h="1553">
                    <a:moveTo>
                      <a:pt x="410" y="0"/>
                    </a:moveTo>
                    <a:cubicBezTo>
                      <a:pt x="740" y="0"/>
                      <a:pt x="847" y="178"/>
                      <a:pt x="876" y="404"/>
                    </a:cubicBezTo>
                    <a:cubicBezTo>
                      <a:pt x="905" y="629"/>
                      <a:pt x="686" y="1162"/>
                      <a:pt x="587" y="1353"/>
                    </a:cubicBezTo>
                    <a:cubicBezTo>
                      <a:pt x="488" y="1544"/>
                      <a:pt x="373" y="1553"/>
                      <a:pt x="281" y="1550"/>
                    </a:cubicBezTo>
                    <a:cubicBezTo>
                      <a:pt x="189" y="1546"/>
                      <a:pt x="49" y="1446"/>
                      <a:pt x="35" y="1333"/>
                    </a:cubicBezTo>
                    <a:cubicBezTo>
                      <a:pt x="22" y="1151"/>
                      <a:pt x="204" y="1039"/>
                      <a:pt x="198" y="871"/>
                    </a:cubicBezTo>
                    <a:cubicBezTo>
                      <a:pt x="192" y="703"/>
                      <a:pt x="0" y="517"/>
                      <a:pt x="0" y="322"/>
                    </a:cubicBezTo>
                    <a:cubicBezTo>
                      <a:pt x="0" y="127"/>
                      <a:pt x="80" y="0"/>
                      <a:pt x="410" y="0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" name="Oval 21"/>
              <p:cNvSpPr>
                <a:spLocks noChangeArrowheads="1"/>
              </p:cNvSpPr>
              <p:nvPr/>
            </p:nvSpPr>
            <p:spPr bwMode="auto">
              <a:xfrm rot="20228424">
                <a:off x="4708525" y="917575"/>
                <a:ext cx="503238" cy="576263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" name="Oval 22"/>
              <p:cNvSpPr>
                <a:spLocks noChangeArrowheads="1"/>
              </p:cNvSpPr>
              <p:nvPr/>
            </p:nvSpPr>
            <p:spPr bwMode="auto">
              <a:xfrm rot="21115407">
                <a:off x="5264150" y="865188"/>
                <a:ext cx="327025" cy="447675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" name="Oval 23"/>
              <p:cNvSpPr>
                <a:spLocks noChangeArrowheads="1"/>
              </p:cNvSpPr>
              <p:nvPr/>
            </p:nvSpPr>
            <p:spPr bwMode="auto">
              <a:xfrm>
                <a:off x="5640388" y="873125"/>
                <a:ext cx="325437" cy="433388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" name="Oval 24"/>
              <p:cNvSpPr>
                <a:spLocks noChangeArrowheads="1"/>
              </p:cNvSpPr>
              <p:nvPr/>
            </p:nvSpPr>
            <p:spPr bwMode="auto">
              <a:xfrm rot="900000">
                <a:off x="6003925" y="965200"/>
                <a:ext cx="325438" cy="420688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" name="Oval 25"/>
              <p:cNvSpPr>
                <a:spLocks noChangeArrowheads="1"/>
              </p:cNvSpPr>
              <p:nvPr/>
            </p:nvSpPr>
            <p:spPr bwMode="auto">
              <a:xfrm rot="1309407">
                <a:off x="6292850" y="1231900"/>
                <a:ext cx="282575" cy="371475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3595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272480" y="4991162"/>
            <a:ext cx="9406045" cy="2015936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125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土足禁止</a:t>
            </a:r>
            <a:endParaRPr kumimoji="1" lang="ja-JP" altLang="en-US" sz="125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72479" y="278650"/>
            <a:ext cx="9406045" cy="1015663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6000" b="1" spc="5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スリッパをご利用下さい</a:t>
            </a:r>
            <a:endParaRPr kumimoji="1" lang="ja-JP" altLang="en-US" sz="6000" b="1" spc="50" dirty="0">
              <a:ln w="11430"/>
              <a:solidFill>
                <a:sysClr val="windowText" lastClr="0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6" name="グループ化 15"/>
          <p:cNvGrpSpPr/>
          <p:nvPr/>
        </p:nvGrpSpPr>
        <p:grpSpPr>
          <a:xfrm>
            <a:off x="3062792" y="1322133"/>
            <a:ext cx="3690408" cy="3677896"/>
            <a:chOff x="433835" y="2776312"/>
            <a:chExt cx="1538490" cy="1533274"/>
          </a:xfrm>
        </p:grpSpPr>
        <p:sp>
          <p:nvSpPr>
            <p:cNvPr id="17" name="AutoShape 187"/>
            <p:cNvSpPr>
              <a:spLocks noChangeArrowheads="1"/>
            </p:cNvSpPr>
            <p:nvPr/>
          </p:nvSpPr>
          <p:spPr bwMode="auto">
            <a:xfrm>
              <a:off x="433835" y="2776312"/>
              <a:ext cx="1538490" cy="1533274"/>
            </a:xfrm>
            <a:custGeom>
              <a:avLst/>
              <a:gdLst>
                <a:gd name="G0" fmla="+- 1829 0 0"/>
                <a:gd name="G1" fmla="*/ G0 2 1"/>
                <a:gd name="G2" fmla="+- 21600 0 G1"/>
                <a:gd name="G3" fmla="*/ G2 G2 1"/>
                <a:gd name="G4" fmla="*/ G0 G0 1"/>
                <a:gd name="G5" fmla="+- G3 0 G4"/>
                <a:gd name="G6" fmla="*/ G5 1 8"/>
                <a:gd name="G7" fmla="sqrt G6"/>
                <a:gd name="G8" fmla="*/ G4 1 8"/>
                <a:gd name="G9" fmla="sqrt G8"/>
                <a:gd name="G10" fmla="+- G7 G9 0"/>
                <a:gd name="G11" fmla="+- G7 0 G9"/>
                <a:gd name="G12" fmla="+- G10 10800 0"/>
                <a:gd name="G13" fmla="+- 10800 0 G10"/>
                <a:gd name="G14" fmla="+- G11 10800 0"/>
                <a:gd name="G15" fmla="+- 10800 0 G11"/>
                <a:gd name="G16" fmla="+- 21600 0 G0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756" y="16464"/>
                  </a:moveTo>
                  <a:cubicBezTo>
                    <a:pt x="19059" y="14864"/>
                    <a:pt x="19771" y="12863"/>
                    <a:pt x="19771" y="10800"/>
                  </a:cubicBezTo>
                  <a:cubicBezTo>
                    <a:pt x="19771" y="5845"/>
                    <a:pt x="15754" y="1829"/>
                    <a:pt x="10800" y="1829"/>
                  </a:cubicBezTo>
                  <a:cubicBezTo>
                    <a:pt x="8736" y="1828"/>
                    <a:pt x="6735" y="2540"/>
                    <a:pt x="5135" y="3843"/>
                  </a:cubicBezTo>
                  <a:close/>
                  <a:moveTo>
                    <a:pt x="3843" y="5135"/>
                  </a:moveTo>
                  <a:cubicBezTo>
                    <a:pt x="2540" y="6735"/>
                    <a:pt x="1829" y="8736"/>
                    <a:pt x="1829" y="10799"/>
                  </a:cubicBezTo>
                  <a:cubicBezTo>
                    <a:pt x="1829" y="15754"/>
                    <a:pt x="5845" y="19771"/>
                    <a:pt x="10800" y="19771"/>
                  </a:cubicBezTo>
                  <a:cubicBezTo>
                    <a:pt x="12863" y="19771"/>
                    <a:pt x="14864" y="19059"/>
                    <a:pt x="16464" y="17756"/>
                  </a:cubicBez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762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18" name="グループ化 17"/>
            <p:cNvGrpSpPr/>
            <p:nvPr/>
          </p:nvGrpSpPr>
          <p:grpSpPr>
            <a:xfrm>
              <a:off x="788196" y="2889224"/>
              <a:ext cx="829768" cy="1307450"/>
              <a:chOff x="4708525" y="865188"/>
              <a:chExt cx="1866900" cy="2941637"/>
            </a:xfrm>
            <a:solidFill>
              <a:schemeClr val="bg1"/>
            </a:solidFill>
          </p:grpSpPr>
          <p:sp>
            <p:nvSpPr>
              <p:cNvPr id="38" name="Freeform 20"/>
              <p:cNvSpPr>
                <a:spLocks/>
              </p:cNvSpPr>
              <p:nvPr/>
            </p:nvSpPr>
            <p:spPr bwMode="auto">
              <a:xfrm>
                <a:off x="5029200" y="1341438"/>
                <a:ext cx="1436688" cy="2465387"/>
              </a:xfrm>
              <a:custGeom>
                <a:avLst/>
                <a:gdLst>
                  <a:gd name="T0" fmla="*/ 410 w 905"/>
                  <a:gd name="T1" fmla="*/ 0 h 1553"/>
                  <a:gd name="T2" fmla="*/ 876 w 905"/>
                  <a:gd name="T3" fmla="*/ 404 h 1553"/>
                  <a:gd name="T4" fmla="*/ 587 w 905"/>
                  <a:gd name="T5" fmla="*/ 1353 h 1553"/>
                  <a:gd name="T6" fmla="*/ 281 w 905"/>
                  <a:gd name="T7" fmla="*/ 1550 h 1553"/>
                  <a:gd name="T8" fmla="*/ 35 w 905"/>
                  <a:gd name="T9" fmla="*/ 1333 h 1553"/>
                  <a:gd name="T10" fmla="*/ 198 w 905"/>
                  <a:gd name="T11" fmla="*/ 871 h 1553"/>
                  <a:gd name="T12" fmla="*/ 0 w 905"/>
                  <a:gd name="T13" fmla="*/ 322 h 1553"/>
                  <a:gd name="T14" fmla="*/ 410 w 905"/>
                  <a:gd name="T15" fmla="*/ 0 h 15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05" h="1553">
                    <a:moveTo>
                      <a:pt x="410" y="0"/>
                    </a:moveTo>
                    <a:cubicBezTo>
                      <a:pt x="740" y="0"/>
                      <a:pt x="847" y="178"/>
                      <a:pt x="876" y="404"/>
                    </a:cubicBezTo>
                    <a:cubicBezTo>
                      <a:pt x="905" y="629"/>
                      <a:pt x="686" y="1162"/>
                      <a:pt x="587" y="1353"/>
                    </a:cubicBezTo>
                    <a:cubicBezTo>
                      <a:pt x="488" y="1544"/>
                      <a:pt x="373" y="1553"/>
                      <a:pt x="281" y="1550"/>
                    </a:cubicBezTo>
                    <a:cubicBezTo>
                      <a:pt x="189" y="1546"/>
                      <a:pt x="49" y="1446"/>
                      <a:pt x="35" y="1333"/>
                    </a:cubicBezTo>
                    <a:cubicBezTo>
                      <a:pt x="22" y="1151"/>
                      <a:pt x="204" y="1039"/>
                      <a:pt x="198" y="871"/>
                    </a:cubicBezTo>
                    <a:cubicBezTo>
                      <a:pt x="192" y="703"/>
                      <a:pt x="0" y="517"/>
                      <a:pt x="0" y="322"/>
                    </a:cubicBezTo>
                    <a:cubicBezTo>
                      <a:pt x="0" y="127"/>
                      <a:pt x="80" y="0"/>
                      <a:pt x="410" y="0"/>
                    </a:cubicBezTo>
                    <a:close/>
                  </a:path>
                </a:pathLst>
              </a:custGeom>
              <a:grpFill/>
              <a:ln w="7620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9" name="Oval 21"/>
              <p:cNvSpPr>
                <a:spLocks noChangeArrowheads="1"/>
              </p:cNvSpPr>
              <p:nvPr/>
            </p:nvSpPr>
            <p:spPr bwMode="auto">
              <a:xfrm rot="20228424">
                <a:off x="4708525" y="917575"/>
                <a:ext cx="503238" cy="576263"/>
              </a:xfrm>
              <a:prstGeom prst="ellipse">
                <a:avLst/>
              </a:prstGeom>
              <a:grpFill/>
              <a:ln w="76200" algn="ctr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0" name="Oval 22"/>
              <p:cNvSpPr>
                <a:spLocks noChangeArrowheads="1"/>
              </p:cNvSpPr>
              <p:nvPr/>
            </p:nvSpPr>
            <p:spPr bwMode="auto">
              <a:xfrm rot="21115407">
                <a:off x="5264150" y="865188"/>
                <a:ext cx="327025" cy="447675"/>
              </a:xfrm>
              <a:prstGeom prst="ellipse">
                <a:avLst/>
              </a:prstGeom>
              <a:grpFill/>
              <a:ln w="76200" algn="ctr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" name="Oval 23"/>
              <p:cNvSpPr>
                <a:spLocks noChangeArrowheads="1"/>
              </p:cNvSpPr>
              <p:nvPr/>
            </p:nvSpPr>
            <p:spPr bwMode="auto">
              <a:xfrm>
                <a:off x="5640388" y="873125"/>
                <a:ext cx="325437" cy="433388"/>
              </a:xfrm>
              <a:prstGeom prst="ellipse">
                <a:avLst/>
              </a:prstGeom>
              <a:grpFill/>
              <a:ln w="76200" algn="ctr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" name="Oval 24"/>
              <p:cNvSpPr>
                <a:spLocks noChangeArrowheads="1"/>
              </p:cNvSpPr>
              <p:nvPr/>
            </p:nvSpPr>
            <p:spPr bwMode="auto">
              <a:xfrm rot="900000">
                <a:off x="6003925" y="965200"/>
                <a:ext cx="325438" cy="420688"/>
              </a:xfrm>
              <a:prstGeom prst="ellipse">
                <a:avLst/>
              </a:prstGeom>
              <a:grpFill/>
              <a:ln w="76200" algn="ctr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3" name="Oval 25"/>
              <p:cNvSpPr>
                <a:spLocks noChangeArrowheads="1"/>
              </p:cNvSpPr>
              <p:nvPr/>
            </p:nvSpPr>
            <p:spPr bwMode="auto">
              <a:xfrm rot="1309407">
                <a:off x="6292850" y="1231900"/>
                <a:ext cx="282575" cy="371475"/>
              </a:xfrm>
              <a:prstGeom prst="ellipse">
                <a:avLst/>
              </a:prstGeom>
              <a:grpFill/>
              <a:ln w="76200" algn="ctr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9" name="グループ化 18"/>
            <p:cNvGrpSpPr/>
            <p:nvPr/>
          </p:nvGrpSpPr>
          <p:grpSpPr>
            <a:xfrm>
              <a:off x="788196" y="2889224"/>
              <a:ext cx="829768" cy="1307450"/>
              <a:chOff x="4708525" y="865188"/>
              <a:chExt cx="1866900" cy="2941637"/>
            </a:xfrm>
          </p:grpSpPr>
          <p:sp>
            <p:nvSpPr>
              <p:cNvPr id="32" name="Freeform 20"/>
              <p:cNvSpPr>
                <a:spLocks/>
              </p:cNvSpPr>
              <p:nvPr/>
            </p:nvSpPr>
            <p:spPr bwMode="auto">
              <a:xfrm>
                <a:off x="5029200" y="1341438"/>
                <a:ext cx="1436688" cy="2465387"/>
              </a:xfrm>
              <a:custGeom>
                <a:avLst/>
                <a:gdLst>
                  <a:gd name="T0" fmla="*/ 410 w 905"/>
                  <a:gd name="T1" fmla="*/ 0 h 1553"/>
                  <a:gd name="T2" fmla="*/ 876 w 905"/>
                  <a:gd name="T3" fmla="*/ 404 h 1553"/>
                  <a:gd name="T4" fmla="*/ 587 w 905"/>
                  <a:gd name="T5" fmla="*/ 1353 h 1553"/>
                  <a:gd name="T6" fmla="*/ 281 w 905"/>
                  <a:gd name="T7" fmla="*/ 1550 h 1553"/>
                  <a:gd name="T8" fmla="*/ 35 w 905"/>
                  <a:gd name="T9" fmla="*/ 1333 h 1553"/>
                  <a:gd name="T10" fmla="*/ 198 w 905"/>
                  <a:gd name="T11" fmla="*/ 871 h 1553"/>
                  <a:gd name="T12" fmla="*/ 0 w 905"/>
                  <a:gd name="T13" fmla="*/ 322 h 1553"/>
                  <a:gd name="T14" fmla="*/ 410 w 905"/>
                  <a:gd name="T15" fmla="*/ 0 h 15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05" h="1553">
                    <a:moveTo>
                      <a:pt x="410" y="0"/>
                    </a:moveTo>
                    <a:cubicBezTo>
                      <a:pt x="740" y="0"/>
                      <a:pt x="847" y="178"/>
                      <a:pt x="876" y="404"/>
                    </a:cubicBezTo>
                    <a:cubicBezTo>
                      <a:pt x="905" y="629"/>
                      <a:pt x="686" y="1162"/>
                      <a:pt x="587" y="1353"/>
                    </a:cubicBezTo>
                    <a:cubicBezTo>
                      <a:pt x="488" y="1544"/>
                      <a:pt x="373" y="1553"/>
                      <a:pt x="281" y="1550"/>
                    </a:cubicBezTo>
                    <a:cubicBezTo>
                      <a:pt x="189" y="1546"/>
                      <a:pt x="49" y="1446"/>
                      <a:pt x="35" y="1333"/>
                    </a:cubicBezTo>
                    <a:cubicBezTo>
                      <a:pt x="22" y="1151"/>
                      <a:pt x="204" y="1039"/>
                      <a:pt x="198" y="871"/>
                    </a:cubicBezTo>
                    <a:cubicBezTo>
                      <a:pt x="192" y="703"/>
                      <a:pt x="0" y="517"/>
                      <a:pt x="0" y="322"/>
                    </a:cubicBezTo>
                    <a:cubicBezTo>
                      <a:pt x="0" y="127"/>
                      <a:pt x="80" y="0"/>
                      <a:pt x="410" y="0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" name="Oval 21"/>
              <p:cNvSpPr>
                <a:spLocks noChangeArrowheads="1"/>
              </p:cNvSpPr>
              <p:nvPr/>
            </p:nvSpPr>
            <p:spPr bwMode="auto">
              <a:xfrm rot="20228424">
                <a:off x="4708525" y="917575"/>
                <a:ext cx="503238" cy="576263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" name="Oval 22"/>
              <p:cNvSpPr>
                <a:spLocks noChangeArrowheads="1"/>
              </p:cNvSpPr>
              <p:nvPr/>
            </p:nvSpPr>
            <p:spPr bwMode="auto">
              <a:xfrm rot="21115407">
                <a:off x="5264150" y="865188"/>
                <a:ext cx="327025" cy="447675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" name="Oval 23"/>
              <p:cNvSpPr>
                <a:spLocks noChangeArrowheads="1"/>
              </p:cNvSpPr>
              <p:nvPr/>
            </p:nvSpPr>
            <p:spPr bwMode="auto">
              <a:xfrm>
                <a:off x="5640388" y="873125"/>
                <a:ext cx="325437" cy="433388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" name="Oval 24"/>
              <p:cNvSpPr>
                <a:spLocks noChangeArrowheads="1"/>
              </p:cNvSpPr>
              <p:nvPr/>
            </p:nvSpPr>
            <p:spPr bwMode="auto">
              <a:xfrm rot="900000">
                <a:off x="6003925" y="965200"/>
                <a:ext cx="325438" cy="420688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" name="Oval 25"/>
              <p:cNvSpPr>
                <a:spLocks noChangeArrowheads="1"/>
              </p:cNvSpPr>
              <p:nvPr/>
            </p:nvSpPr>
            <p:spPr bwMode="auto">
              <a:xfrm rot="1309407">
                <a:off x="6292850" y="1231900"/>
                <a:ext cx="282575" cy="371475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70301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Microsoft Office PowerPoint</Application>
  <PresentationFormat>A4 210 x 297 mm</PresentationFormat>
  <Paragraphs>10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pop153_土足禁止</dc:title>
  <dc:subject>pop153_土足禁止</dc:subject>
  <dc:creator>http://www.digipot.net</dc:creator>
  <cp:lastModifiedBy/>
  <cp:revision>1</cp:revision>
  <dcterms:created xsi:type="dcterms:W3CDTF">2013-12-26T01:40:23Z</dcterms:created>
  <dcterms:modified xsi:type="dcterms:W3CDTF">2014-01-30T02:24:18Z</dcterms:modified>
  <cp:version>1</cp:version>
</cp:coreProperties>
</file>