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0" r:id="rId3"/>
    <p:sldId id="275" r:id="rId4"/>
    <p:sldId id="278" r:id="rId5"/>
    <p:sldId id="276" r:id="rId6"/>
    <p:sldId id="279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FF6600"/>
    <a:srgbClr val="CC9900"/>
    <a:srgbClr val="663300"/>
    <a:srgbClr val="003300"/>
    <a:srgbClr val="996633"/>
    <a:srgbClr val="FFCC66"/>
    <a:srgbClr val="FF3399"/>
    <a:srgbClr val="FFCCCC"/>
    <a:srgbClr val="8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6" d="100"/>
          <a:sy n="46" d="100"/>
        </p:scale>
        <p:origin x="-2712" y="-10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233645" y="645004"/>
            <a:ext cx="6278642" cy="8588248"/>
          </a:xfrm>
          <a:prstGeom prst="rect">
            <a:avLst/>
          </a:prstGeom>
          <a:noFill/>
        </p:spPr>
        <p:txBody>
          <a:bodyPr vert="eaVert" wrap="non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ja-JP"/>
            </a:defPPr>
            <a:lvl1pPr algn="ctr">
              <a:lnSpc>
                <a:spcPts val="24000"/>
              </a:lnSpc>
              <a:defRPr sz="24000" b="1" spc="5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>
              <a:lnSpc>
                <a:spcPct val="100000"/>
              </a:lnSpc>
            </a:pPr>
            <a:r>
              <a:rPr lang="ja-JP" altLang="en-US" sz="1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ここで</a:t>
            </a:r>
            <a:endParaRPr lang="en-US" altLang="ja-JP" sz="1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lnSpc>
                <a:spcPct val="100000"/>
              </a:lnSpc>
            </a:pPr>
            <a:r>
              <a:rPr lang="ja-JP" altLang="en-US" sz="1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遊んで</a:t>
            </a:r>
            <a:r>
              <a:rPr lang="ja-JP" altLang="en-US" sz="1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は</a:t>
            </a:r>
            <a:endParaRPr lang="en-US" altLang="ja-JP" sz="132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l">
              <a:lnSpc>
                <a:spcPct val="100000"/>
              </a:lnSpc>
            </a:pPr>
            <a:r>
              <a:rPr lang="ja-JP" altLang="en-US" sz="13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いけません</a:t>
            </a: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グループ化 42"/>
          <p:cNvGrpSpPr/>
          <p:nvPr/>
        </p:nvGrpSpPr>
        <p:grpSpPr>
          <a:xfrm>
            <a:off x="548680" y="2072681"/>
            <a:ext cx="5805644" cy="5805644"/>
            <a:chOff x="5718085" y="2439988"/>
            <a:chExt cx="1035115" cy="1035115"/>
          </a:xfrm>
        </p:grpSpPr>
        <p:sp>
          <p:nvSpPr>
            <p:cNvPr id="44" name="禁止 43"/>
            <p:cNvSpPr/>
            <p:nvPr/>
          </p:nvSpPr>
          <p:spPr bwMode="auto">
            <a:xfrm>
              <a:off x="5718085" y="2439988"/>
              <a:ext cx="1035115" cy="1035115"/>
            </a:xfrm>
            <a:prstGeom prst="noSmoking">
              <a:avLst>
                <a:gd name="adj" fmla="val 6639"/>
              </a:avLst>
            </a:prstGeom>
            <a:solidFill>
              <a:srgbClr val="FF0000">
                <a:alpha val="50196"/>
              </a:srgbClr>
            </a:solidFill>
            <a:ln w="762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grpSp>
          <p:nvGrpSpPr>
            <p:cNvPr id="45" name="グループ化 44"/>
            <p:cNvGrpSpPr/>
            <p:nvPr/>
          </p:nvGrpSpPr>
          <p:grpSpPr>
            <a:xfrm>
              <a:off x="5785977" y="2494757"/>
              <a:ext cx="963613" cy="902272"/>
              <a:chOff x="7698162" y="2347914"/>
              <a:chExt cx="963613" cy="902272"/>
            </a:xfrm>
          </p:grpSpPr>
          <p:grpSp>
            <p:nvGrpSpPr>
              <p:cNvPr id="46" name="Group 184"/>
              <p:cNvGrpSpPr>
                <a:grpSpLocks/>
              </p:cNvGrpSpPr>
              <p:nvPr/>
            </p:nvGrpSpPr>
            <p:grpSpPr bwMode="auto">
              <a:xfrm>
                <a:off x="7698162" y="2347914"/>
                <a:ext cx="963613" cy="873126"/>
                <a:chOff x="2403" y="1987"/>
                <a:chExt cx="607" cy="550"/>
              </a:xfrm>
            </p:grpSpPr>
            <p:sp>
              <p:nvSpPr>
                <p:cNvPr id="56" name="Oval 173"/>
                <p:cNvSpPr>
                  <a:spLocks noChangeArrowheads="1"/>
                </p:cNvSpPr>
                <p:nvPr/>
              </p:nvSpPr>
              <p:spPr bwMode="auto">
                <a:xfrm>
                  <a:off x="2749" y="1987"/>
                  <a:ext cx="142" cy="142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7" name="AutoShape 174"/>
                <p:cNvSpPr>
                  <a:spLocks noChangeArrowheads="1"/>
                </p:cNvSpPr>
                <p:nvPr/>
              </p:nvSpPr>
              <p:spPr bwMode="auto">
                <a:xfrm>
                  <a:off x="2751" y="2132"/>
                  <a:ext cx="114" cy="227"/>
                </a:xfrm>
                <a:prstGeom prst="roundRect">
                  <a:avLst>
                    <a:gd name="adj" fmla="val 32458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" name="AutoShape 177"/>
                <p:cNvSpPr>
                  <a:spLocks noChangeArrowheads="1"/>
                </p:cNvSpPr>
                <p:nvPr/>
              </p:nvSpPr>
              <p:spPr bwMode="auto">
                <a:xfrm rot="900000">
                  <a:off x="2735" y="2306"/>
                  <a:ext cx="56" cy="23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9" name="AutoShape 178"/>
                <p:cNvSpPr>
                  <a:spLocks noChangeArrowheads="1"/>
                </p:cNvSpPr>
                <p:nvPr/>
              </p:nvSpPr>
              <p:spPr bwMode="auto">
                <a:xfrm rot="19800000">
                  <a:off x="2838" y="2303"/>
                  <a:ext cx="56" cy="1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" name="AutoShape 179"/>
                <p:cNvSpPr>
                  <a:spLocks noChangeArrowheads="1"/>
                </p:cNvSpPr>
                <p:nvPr/>
              </p:nvSpPr>
              <p:spPr bwMode="auto">
                <a:xfrm rot="14865212">
                  <a:off x="2909" y="2348"/>
                  <a:ext cx="56" cy="14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" name="Oval 173"/>
                <p:cNvSpPr>
                  <a:spLocks noChangeArrowheads="1"/>
                </p:cNvSpPr>
                <p:nvPr/>
              </p:nvSpPr>
              <p:spPr bwMode="auto">
                <a:xfrm>
                  <a:off x="2403" y="2415"/>
                  <a:ext cx="120" cy="12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7" name="グループ化 46"/>
              <p:cNvGrpSpPr/>
              <p:nvPr/>
            </p:nvGrpSpPr>
            <p:grpSpPr>
              <a:xfrm rot="11241370">
                <a:off x="8376287" y="2565003"/>
                <a:ext cx="212904" cy="161131"/>
                <a:chOff x="8396632" y="2550787"/>
                <a:chExt cx="212904" cy="161131"/>
              </a:xfrm>
            </p:grpSpPr>
            <p:sp>
              <p:nvSpPr>
                <p:cNvPr id="54" name="AutoShape 181"/>
                <p:cNvSpPr>
                  <a:spLocks noChangeArrowheads="1"/>
                </p:cNvSpPr>
                <p:nvPr/>
              </p:nvSpPr>
              <p:spPr bwMode="auto">
                <a:xfrm rot="3752802" flipH="1">
                  <a:off x="8485975" y="2566675"/>
                  <a:ext cx="61383" cy="1857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5" name="AutoShape 182"/>
                <p:cNvSpPr>
                  <a:spLocks noChangeArrowheads="1"/>
                </p:cNvSpPr>
                <p:nvPr/>
              </p:nvSpPr>
              <p:spPr bwMode="auto">
                <a:xfrm rot="9000000" flipH="1">
                  <a:off x="8396632" y="2550787"/>
                  <a:ext cx="57907" cy="16113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8" name="グループ化 47"/>
              <p:cNvGrpSpPr/>
              <p:nvPr/>
            </p:nvGrpSpPr>
            <p:grpSpPr>
              <a:xfrm rot="21285621">
                <a:off x="8140235" y="2587767"/>
                <a:ext cx="212904" cy="161131"/>
                <a:chOff x="8396632" y="2550787"/>
                <a:chExt cx="212904" cy="161131"/>
              </a:xfrm>
            </p:grpSpPr>
            <p:sp>
              <p:nvSpPr>
                <p:cNvPr id="52" name="AutoShape 181"/>
                <p:cNvSpPr>
                  <a:spLocks noChangeArrowheads="1"/>
                </p:cNvSpPr>
                <p:nvPr/>
              </p:nvSpPr>
              <p:spPr bwMode="auto">
                <a:xfrm rot="3752802" flipH="1">
                  <a:off x="8485975" y="2566675"/>
                  <a:ext cx="61383" cy="1857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3" name="AutoShape 182"/>
                <p:cNvSpPr>
                  <a:spLocks noChangeArrowheads="1"/>
                </p:cNvSpPr>
                <p:nvPr/>
              </p:nvSpPr>
              <p:spPr bwMode="auto">
                <a:xfrm rot="9000000" flipH="1">
                  <a:off x="8396632" y="2550787"/>
                  <a:ext cx="57907" cy="16113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49" name="グループ化 48"/>
              <p:cNvGrpSpPr/>
              <p:nvPr/>
            </p:nvGrpSpPr>
            <p:grpSpPr>
              <a:xfrm>
                <a:off x="7869260" y="3086894"/>
                <a:ext cx="310013" cy="163292"/>
                <a:chOff x="7658322" y="2517776"/>
                <a:chExt cx="512658" cy="270030"/>
              </a:xfrm>
            </p:grpSpPr>
            <p:sp>
              <p:nvSpPr>
                <p:cNvPr id="50" name="アーチ 49"/>
                <p:cNvSpPr/>
                <p:nvPr/>
              </p:nvSpPr>
              <p:spPr bwMode="auto">
                <a:xfrm>
                  <a:off x="7658322" y="2517776"/>
                  <a:ext cx="270030" cy="270030"/>
                </a:xfrm>
                <a:prstGeom prst="blockArc">
                  <a:avLst>
                    <a:gd name="adj1" fmla="val 14613771"/>
                    <a:gd name="adj2" fmla="val 0"/>
                    <a:gd name="adj3" fmla="val 1089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1" name="アーチ 50"/>
                <p:cNvSpPr/>
                <p:nvPr/>
              </p:nvSpPr>
              <p:spPr bwMode="auto">
                <a:xfrm>
                  <a:off x="7900950" y="2517776"/>
                  <a:ext cx="270030" cy="270030"/>
                </a:xfrm>
                <a:prstGeom prst="blockArc">
                  <a:avLst>
                    <a:gd name="adj1" fmla="val 10800000"/>
                    <a:gd name="adj2" fmla="val 0"/>
                    <a:gd name="adj3" fmla="val 1089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9621249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5945" y="526253"/>
            <a:ext cx="6852055" cy="378565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8000" b="1" spc="50" dirty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ここ</a:t>
            </a:r>
            <a:r>
              <a:rPr lang="ja-JP" altLang="en-US" sz="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で</a:t>
            </a:r>
            <a:endParaRPr lang="en-US" altLang="ja-JP" sz="80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8000" b="1" spc="50" dirty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遊んで</a:t>
            </a:r>
            <a:r>
              <a:rPr kumimoji="1" lang="ja-JP" altLang="en-US" sz="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</a:t>
            </a:r>
            <a:endParaRPr kumimoji="1" lang="en-US" altLang="ja-JP" sz="80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いけません</a:t>
            </a:r>
            <a:endParaRPr kumimoji="1" lang="en-US" altLang="ja-JP" sz="80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6" name="グループ化 45"/>
          <p:cNvGrpSpPr/>
          <p:nvPr/>
        </p:nvGrpSpPr>
        <p:grpSpPr>
          <a:xfrm>
            <a:off x="1048066" y="4572000"/>
            <a:ext cx="4806872" cy="4806872"/>
            <a:chOff x="5718085" y="2439988"/>
            <a:chExt cx="1035115" cy="1035115"/>
          </a:xfrm>
        </p:grpSpPr>
        <p:sp>
          <p:nvSpPr>
            <p:cNvPr id="47" name="禁止 46"/>
            <p:cNvSpPr/>
            <p:nvPr/>
          </p:nvSpPr>
          <p:spPr bwMode="auto">
            <a:xfrm>
              <a:off x="5718085" y="2439988"/>
              <a:ext cx="1035115" cy="1035115"/>
            </a:xfrm>
            <a:prstGeom prst="noSmoking">
              <a:avLst>
                <a:gd name="adj" fmla="val 6639"/>
              </a:avLst>
            </a:prstGeom>
            <a:solidFill>
              <a:srgbClr val="FF0000">
                <a:alpha val="50196"/>
              </a:srgbClr>
            </a:solidFill>
            <a:ln w="762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grpSp>
          <p:nvGrpSpPr>
            <p:cNvPr id="48" name="グループ化 47"/>
            <p:cNvGrpSpPr/>
            <p:nvPr/>
          </p:nvGrpSpPr>
          <p:grpSpPr>
            <a:xfrm>
              <a:off x="5785977" y="2494757"/>
              <a:ext cx="963613" cy="902272"/>
              <a:chOff x="7698162" y="2347914"/>
              <a:chExt cx="963613" cy="902272"/>
            </a:xfrm>
          </p:grpSpPr>
          <p:grpSp>
            <p:nvGrpSpPr>
              <p:cNvPr id="49" name="Group 184"/>
              <p:cNvGrpSpPr>
                <a:grpSpLocks/>
              </p:cNvGrpSpPr>
              <p:nvPr/>
            </p:nvGrpSpPr>
            <p:grpSpPr bwMode="auto">
              <a:xfrm>
                <a:off x="7698162" y="2347914"/>
                <a:ext cx="963613" cy="873126"/>
                <a:chOff x="2403" y="1987"/>
                <a:chExt cx="607" cy="550"/>
              </a:xfrm>
            </p:grpSpPr>
            <p:sp>
              <p:nvSpPr>
                <p:cNvPr id="59" name="Oval 173"/>
                <p:cNvSpPr>
                  <a:spLocks noChangeArrowheads="1"/>
                </p:cNvSpPr>
                <p:nvPr/>
              </p:nvSpPr>
              <p:spPr bwMode="auto">
                <a:xfrm>
                  <a:off x="2749" y="1987"/>
                  <a:ext cx="142" cy="142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" name="AutoShape 174"/>
                <p:cNvSpPr>
                  <a:spLocks noChangeArrowheads="1"/>
                </p:cNvSpPr>
                <p:nvPr/>
              </p:nvSpPr>
              <p:spPr bwMode="auto">
                <a:xfrm>
                  <a:off x="2751" y="2132"/>
                  <a:ext cx="114" cy="227"/>
                </a:xfrm>
                <a:prstGeom prst="roundRect">
                  <a:avLst>
                    <a:gd name="adj" fmla="val 32458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" name="AutoShape 177"/>
                <p:cNvSpPr>
                  <a:spLocks noChangeArrowheads="1"/>
                </p:cNvSpPr>
                <p:nvPr/>
              </p:nvSpPr>
              <p:spPr bwMode="auto">
                <a:xfrm rot="900000">
                  <a:off x="2735" y="2306"/>
                  <a:ext cx="56" cy="23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" name="AutoShape 178"/>
                <p:cNvSpPr>
                  <a:spLocks noChangeArrowheads="1"/>
                </p:cNvSpPr>
                <p:nvPr/>
              </p:nvSpPr>
              <p:spPr bwMode="auto">
                <a:xfrm rot="19800000">
                  <a:off x="2838" y="2303"/>
                  <a:ext cx="56" cy="1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" name="AutoShape 179"/>
                <p:cNvSpPr>
                  <a:spLocks noChangeArrowheads="1"/>
                </p:cNvSpPr>
                <p:nvPr/>
              </p:nvSpPr>
              <p:spPr bwMode="auto">
                <a:xfrm rot="14865212">
                  <a:off x="2909" y="2348"/>
                  <a:ext cx="56" cy="14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" name="Oval 173"/>
                <p:cNvSpPr>
                  <a:spLocks noChangeArrowheads="1"/>
                </p:cNvSpPr>
                <p:nvPr/>
              </p:nvSpPr>
              <p:spPr bwMode="auto">
                <a:xfrm>
                  <a:off x="2403" y="2415"/>
                  <a:ext cx="120" cy="12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0" name="グループ化 49"/>
              <p:cNvGrpSpPr/>
              <p:nvPr/>
            </p:nvGrpSpPr>
            <p:grpSpPr>
              <a:xfrm rot="11241370">
                <a:off x="8376287" y="2565003"/>
                <a:ext cx="212904" cy="161131"/>
                <a:chOff x="8396632" y="2550787"/>
                <a:chExt cx="212904" cy="161131"/>
              </a:xfrm>
            </p:grpSpPr>
            <p:sp>
              <p:nvSpPr>
                <p:cNvPr id="57" name="AutoShape 181"/>
                <p:cNvSpPr>
                  <a:spLocks noChangeArrowheads="1"/>
                </p:cNvSpPr>
                <p:nvPr/>
              </p:nvSpPr>
              <p:spPr bwMode="auto">
                <a:xfrm rot="3752802" flipH="1">
                  <a:off x="8485975" y="2566675"/>
                  <a:ext cx="61383" cy="1857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" name="AutoShape 182"/>
                <p:cNvSpPr>
                  <a:spLocks noChangeArrowheads="1"/>
                </p:cNvSpPr>
                <p:nvPr/>
              </p:nvSpPr>
              <p:spPr bwMode="auto">
                <a:xfrm rot="9000000" flipH="1">
                  <a:off x="8396632" y="2550787"/>
                  <a:ext cx="57907" cy="16113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1" name="グループ化 50"/>
              <p:cNvGrpSpPr/>
              <p:nvPr/>
            </p:nvGrpSpPr>
            <p:grpSpPr>
              <a:xfrm rot="21285621">
                <a:off x="8140235" y="2587767"/>
                <a:ext cx="212904" cy="161131"/>
                <a:chOff x="8396632" y="2550787"/>
                <a:chExt cx="212904" cy="161131"/>
              </a:xfrm>
            </p:grpSpPr>
            <p:sp>
              <p:nvSpPr>
                <p:cNvPr id="55" name="AutoShape 181"/>
                <p:cNvSpPr>
                  <a:spLocks noChangeArrowheads="1"/>
                </p:cNvSpPr>
                <p:nvPr/>
              </p:nvSpPr>
              <p:spPr bwMode="auto">
                <a:xfrm rot="3752802" flipH="1">
                  <a:off x="8485975" y="2566675"/>
                  <a:ext cx="61383" cy="1857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" name="AutoShape 182"/>
                <p:cNvSpPr>
                  <a:spLocks noChangeArrowheads="1"/>
                </p:cNvSpPr>
                <p:nvPr/>
              </p:nvSpPr>
              <p:spPr bwMode="auto">
                <a:xfrm rot="9000000" flipH="1">
                  <a:off x="8396632" y="2550787"/>
                  <a:ext cx="57907" cy="16113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2" name="グループ化 51"/>
              <p:cNvGrpSpPr/>
              <p:nvPr/>
            </p:nvGrpSpPr>
            <p:grpSpPr>
              <a:xfrm>
                <a:off x="7869260" y="3086894"/>
                <a:ext cx="310013" cy="163292"/>
                <a:chOff x="7658322" y="2517776"/>
                <a:chExt cx="512658" cy="270030"/>
              </a:xfrm>
            </p:grpSpPr>
            <p:sp>
              <p:nvSpPr>
                <p:cNvPr id="53" name="アーチ 52"/>
                <p:cNvSpPr/>
                <p:nvPr/>
              </p:nvSpPr>
              <p:spPr bwMode="auto">
                <a:xfrm>
                  <a:off x="7658322" y="2517776"/>
                  <a:ext cx="270030" cy="270030"/>
                </a:xfrm>
                <a:prstGeom prst="blockArc">
                  <a:avLst>
                    <a:gd name="adj1" fmla="val 14613771"/>
                    <a:gd name="adj2" fmla="val 0"/>
                    <a:gd name="adj3" fmla="val 1089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" name="アーチ 53"/>
                <p:cNvSpPr/>
                <p:nvPr/>
              </p:nvSpPr>
              <p:spPr bwMode="auto">
                <a:xfrm>
                  <a:off x="7900950" y="2517776"/>
                  <a:ext cx="270030" cy="270030"/>
                </a:xfrm>
                <a:prstGeom prst="blockArc">
                  <a:avLst>
                    <a:gd name="adj1" fmla="val 10800000"/>
                    <a:gd name="adj2" fmla="val 0"/>
                    <a:gd name="adj3" fmla="val 1089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8197321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テキスト ボックス 44"/>
          <p:cNvSpPr txBox="1"/>
          <p:nvPr/>
        </p:nvSpPr>
        <p:spPr>
          <a:xfrm>
            <a:off x="5945" y="5788636"/>
            <a:ext cx="6852055" cy="3785652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8000" b="1" spc="50" dirty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ここ</a:t>
            </a:r>
            <a:r>
              <a:rPr lang="ja-JP" altLang="en-US" sz="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で</a:t>
            </a:r>
            <a:endParaRPr lang="en-US" altLang="ja-JP" sz="80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8000" b="1" spc="50" dirty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遊んで</a:t>
            </a:r>
            <a:r>
              <a:rPr kumimoji="1" lang="ja-JP" altLang="en-US" sz="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は</a:t>
            </a:r>
            <a:endParaRPr kumimoji="1" lang="en-US" altLang="ja-JP" sz="80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8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いけません</a:t>
            </a:r>
            <a:endParaRPr kumimoji="1" lang="en-US" altLang="ja-JP" sz="80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6" name="グループ化 45"/>
          <p:cNvGrpSpPr/>
          <p:nvPr/>
        </p:nvGrpSpPr>
        <p:grpSpPr>
          <a:xfrm>
            <a:off x="1048066" y="719775"/>
            <a:ext cx="4806872" cy="4806872"/>
            <a:chOff x="5718085" y="2439988"/>
            <a:chExt cx="1035115" cy="1035115"/>
          </a:xfrm>
        </p:grpSpPr>
        <p:sp>
          <p:nvSpPr>
            <p:cNvPr id="47" name="禁止 46"/>
            <p:cNvSpPr/>
            <p:nvPr/>
          </p:nvSpPr>
          <p:spPr bwMode="auto">
            <a:xfrm>
              <a:off x="5718085" y="2439988"/>
              <a:ext cx="1035115" cy="1035115"/>
            </a:xfrm>
            <a:prstGeom prst="noSmoking">
              <a:avLst>
                <a:gd name="adj" fmla="val 6639"/>
              </a:avLst>
            </a:prstGeom>
            <a:solidFill>
              <a:srgbClr val="FF0000">
                <a:alpha val="50196"/>
              </a:srgbClr>
            </a:solidFill>
            <a:ln w="762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grpSp>
          <p:nvGrpSpPr>
            <p:cNvPr id="48" name="グループ化 47"/>
            <p:cNvGrpSpPr/>
            <p:nvPr/>
          </p:nvGrpSpPr>
          <p:grpSpPr>
            <a:xfrm>
              <a:off x="5785977" y="2494757"/>
              <a:ext cx="963613" cy="902272"/>
              <a:chOff x="7698162" y="2347914"/>
              <a:chExt cx="963613" cy="902272"/>
            </a:xfrm>
          </p:grpSpPr>
          <p:grpSp>
            <p:nvGrpSpPr>
              <p:cNvPr id="49" name="Group 184"/>
              <p:cNvGrpSpPr>
                <a:grpSpLocks/>
              </p:cNvGrpSpPr>
              <p:nvPr/>
            </p:nvGrpSpPr>
            <p:grpSpPr bwMode="auto">
              <a:xfrm>
                <a:off x="7698162" y="2347914"/>
                <a:ext cx="963613" cy="873126"/>
                <a:chOff x="2403" y="1987"/>
                <a:chExt cx="607" cy="550"/>
              </a:xfrm>
            </p:grpSpPr>
            <p:sp>
              <p:nvSpPr>
                <p:cNvPr id="59" name="Oval 173"/>
                <p:cNvSpPr>
                  <a:spLocks noChangeArrowheads="1"/>
                </p:cNvSpPr>
                <p:nvPr/>
              </p:nvSpPr>
              <p:spPr bwMode="auto">
                <a:xfrm>
                  <a:off x="2749" y="1987"/>
                  <a:ext cx="142" cy="142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" name="AutoShape 174"/>
                <p:cNvSpPr>
                  <a:spLocks noChangeArrowheads="1"/>
                </p:cNvSpPr>
                <p:nvPr/>
              </p:nvSpPr>
              <p:spPr bwMode="auto">
                <a:xfrm>
                  <a:off x="2751" y="2132"/>
                  <a:ext cx="114" cy="227"/>
                </a:xfrm>
                <a:prstGeom prst="roundRect">
                  <a:avLst>
                    <a:gd name="adj" fmla="val 32458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1" name="AutoShape 177"/>
                <p:cNvSpPr>
                  <a:spLocks noChangeArrowheads="1"/>
                </p:cNvSpPr>
                <p:nvPr/>
              </p:nvSpPr>
              <p:spPr bwMode="auto">
                <a:xfrm rot="900000">
                  <a:off x="2735" y="2306"/>
                  <a:ext cx="56" cy="23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" name="AutoShape 178"/>
                <p:cNvSpPr>
                  <a:spLocks noChangeArrowheads="1"/>
                </p:cNvSpPr>
                <p:nvPr/>
              </p:nvSpPr>
              <p:spPr bwMode="auto">
                <a:xfrm rot="19800000">
                  <a:off x="2838" y="2303"/>
                  <a:ext cx="56" cy="1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" name="AutoShape 179"/>
                <p:cNvSpPr>
                  <a:spLocks noChangeArrowheads="1"/>
                </p:cNvSpPr>
                <p:nvPr/>
              </p:nvSpPr>
              <p:spPr bwMode="auto">
                <a:xfrm rot="14865212">
                  <a:off x="2909" y="2348"/>
                  <a:ext cx="56" cy="14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" name="Oval 173"/>
                <p:cNvSpPr>
                  <a:spLocks noChangeArrowheads="1"/>
                </p:cNvSpPr>
                <p:nvPr/>
              </p:nvSpPr>
              <p:spPr bwMode="auto">
                <a:xfrm>
                  <a:off x="2403" y="2415"/>
                  <a:ext cx="120" cy="12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0" name="グループ化 49"/>
              <p:cNvGrpSpPr/>
              <p:nvPr/>
            </p:nvGrpSpPr>
            <p:grpSpPr>
              <a:xfrm rot="11241370">
                <a:off x="8376287" y="2565003"/>
                <a:ext cx="212904" cy="161131"/>
                <a:chOff x="8396632" y="2550787"/>
                <a:chExt cx="212904" cy="161131"/>
              </a:xfrm>
            </p:grpSpPr>
            <p:sp>
              <p:nvSpPr>
                <p:cNvPr id="57" name="AutoShape 181"/>
                <p:cNvSpPr>
                  <a:spLocks noChangeArrowheads="1"/>
                </p:cNvSpPr>
                <p:nvPr/>
              </p:nvSpPr>
              <p:spPr bwMode="auto">
                <a:xfrm rot="3752802" flipH="1">
                  <a:off x="8485975" y="2566675"/>
                  <a:ext cx="61383" cy="1857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" name="AutoShape 182"/>
                <p:cNvSpPr>
                  <a:spLocks noChangeArrowheads="1"/>
                </p:cNvSpPr>
                <p:nvPr/>
              </p:nvSpPr>
              <p:spPr bwMode="auto">
                <a:xfrm rot="9000000" flipH="1">
                  <a:off x="8396632" y="2550787"/>
                  <a:ext cx="57907" cy="16113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1" name="グループ化 50"/>
              <p:cNvGrpSpPr/>
              <p:nvPr/>
            </p:nvGrpSpPr>
            <p:grpSpPr>
              <a:xfrm rot="21285621">
                <a:off x="8140235" y="2587767"/>
                <a:ext cx="212904" cy="161131"/>
                <a:chOff x="8396632" y="2550787"/>
                <a:chExt cx="212904" cy="161131"/>
              </a:xfrm>
            </p:grpSpPr>
            <p:sp>
              <p:nvSpPr>
                <p:cNvPr id="55" name="AutoShape 181"/>
                <p:cNvSpPr>
                  <a:spLocks noChangeArrowheads="1"/>
                </p:cNvSpPr>
                <p:nvPr/>
              </p:nvSpPr>
              <p:spPr bwMode="auto">
                <a:xfrm rot="3752802" flipH="1">
                  <a:off x="8485975" y="2566675"/>
                  <a:ext cx="61383" cy="1857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" name="AutoShape 182"/>
                <p:cNvSpPr>
                  <a:spLocks noChangeArrowheads="1"/>
                </p:cNvSpPr>
                <p:nvPr/>
              </p:nvSpPr>
              <p:spPr bwMode="auto">
                <a:xfrm rot="9000000" flipH="1">
                  <a:off x="8396632" y="2550787"/>
                  <a:ext cx="57907" cy="16113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2" name="グループ化 51"/>
              <p:cNvGrpSpPr/>
              <p:nvPr/>
            </p:nvGrpSpPr>
            <p:grpSpPr>
              <a:xfrm>
                <a:off x="7869260" y="3086894"/>
                <a:ext cx="310013" cy="163292"/>
                <a:chOff x="7658322" y="2517776"/>
                <a:chExt cx="512658" cy="270030"/>
              </a:xfrm>
            </p:grpSpPr>
            <p:sp>
              <p:nvSpPr>
                <p:cNvPr id="53" name="アーチ 52"/>
                <p:cNvSpPr/>
                <p:nvPr/>
              </p:nvSpPr>
              <p:spPr bwMode="auto">
                <a:xfrm>
                  <a:off x="7658322" y="2517776"/>
                  <a:ext cx="270030" cy="270030"/>
                </a:xfrm>
                <a:prstGeom prst="blockArc">
                  <a:avLst>
                    <a:gd name="adj1" fmla="val 14613771"/>
                    <a:gd name="adj2" fmla="val 0"/>
                    <a:gd name="adj3" fmla="val 1089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4" name="アーチ 53"/>
                <p:cNvSpPr/>
                <p:nvPr/>
              </p:nvSpPr>
              <p:spPr bwMode="auto">
                <a:xfrm>
                  <a:off x="7900950" y="2517776"/>
                  <a:ext cx="270030" cy="270030"/>
                </a:xfrm>
                <a:prstGeom prst="blockArc">
                  <a:avLst>
                    <a:gd name="adj1" fmla="val 10800000"/>
                    <a:gd name="adj2" fmla="val 0"/>
                    <a:gd name="adj3" fmla="val 1089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2993628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/>
          <p:cNvSpPr txBox="1"/>
          <p:nvPr/>
        </p:nvSpPr>
        <p:spPr>
          <a:xfrm>
            <a:off x="5945" y="452500"/>
            <a:ext cx="6852055" cy="175432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5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まわりの</a:t>
            </a:r>
            <a:endParaRPr kumimoji="1" lang="en-US" altLang="ja-JP" sz="54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kumimoji="1" lang="ja-JP" altLang="en-US" sz="5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めいわくに</a:t>
            </a:r>
            <a:r>
              <a:rPr lang="ja-JP" altLang="en-US" sz="5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なります</a:t>
            </a:r>
            <a:endParaRPr kumimoji="1" lang="en-US" altLang="ja-JP" sz="54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945" y="7450630"/>
            <a:ext cx="6852055" cy="212365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6600" b="1" spc="50" dirty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ここ</a:t>
            </a:r>
            <a:r>
              <a:rPr lang="ja-JP" altLang="en-US" sz="6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で</a:t>
            </a:r>
            <a:r>
              <a:rPr kumimoji="1" lang="ja-JP" altLang="en-US" sz="6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遊んでは</a:t>
            </a:r>
            <a:endParaRPr kumimoji="1" lang="en-US" altLang="ja-JP" sz="66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いけません</a:t>
            </a:r>
            <a:endParaRPr kumimoji="1" lang="en-US" altLang="ja-JP" sz="66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8" name="グループ化 47"/>
          <p:cNvGrpSpPr/>
          <p:nvPr/>
        </p:nvGrpSpPr>
        <p:grpSpPr>
          <a:xfrm>
            <a:off x="1419002" y="2854766"/>
            <a:ext cx="4065000" cy="4065000"/>
            <a:chOff x="5718085" y="2439988"/>
            <a:chExt cx="1035115" cy="1035115"/>
          </a:xfrm>
        </p:grpSpPr>
        <p:sp>
          <p:nvSpPr>
            <p:cNvPr id="49" name="禁止 48"/>
            <p:cNvSpPr/>
            <p:nvPr/>
          </p:nvSpPr>
          <p:spPr bwMode="auto">
            <a:xfrm>
              <a:off x="5718085" y="2439988"/>
              <a:ext cx="1035115" cy="1035115"/>
            </a:xfrm>
            <a:prstGeom prst="noSmoking">
              <a:avLst>
                <a:gd name="adj" fmla="val 6639"/>
              </a:avLst>
            </a:prstGeom>
            <a:solidFill>
              <a:srgbClr val="FF0000">
                <a:alpha val="50196"/>
              </a:srgbClr>
            </a:solidFill>
            <a:ln w="762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grpSp>
          <p:nvGrpSpPr>
            <p:cNvPr id="50" name="グループ化 49"/>
            <p:cNvGrpSpPr/>
            <p:nvPr/>
          </p:nvGrpSpPr>
          <p:grpSpPr>
            <a:xfrm>
              <a:off x="5785977" y="2494757"/>
              <a:ext cx="963613" cy="902272"/>
              <a:chOff x="7698162" y="2347914"/>
              <a:chExt cx="963613" cy="902272"/>
            </a:xfrm>
          </p:grpSpPr>
          <p:grpSp>
            <p:nvGrpSpPr>
              <p:cNvPr id="51" name="Group 184"/>
              <p:cNvGrpSpPr>
                <a:grpSpLocks/>
              </p:cNvGrpSpPr>
              <p:nvPr/>
            </p:nvGrpSpPr>
            <p:grpSpPr bwMode="auto">
              <a:xfrm>
                <a:off x="7698162" y="2347914"/>
                <a:ext cx="963613" cy="873126"/>
                <a:chOff x="2403" y="1987"/>
                <a:chExt cx="607" cy="550"/>
              </a:xfrm>
            </p:grpSpPr>
            <p:sp>
              <p:nvSpPr>
                <p:cNvPr id="61" name="Oval 173"/>
                <p:cNvSpPr>
                  <a:spLocks noChangeArrowheads="1"/>
                </p:cNvSpPr>
                <p:nvPr/>
              </p:nvSpPr>
              <p:spPr bwMode="auto">
                <a:xfrm>
                  <a:off x="2749" y="1987"/>
                  <a:ext cx="142" cy="142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" name="AutoShape 174"/>
                <p:cNvSpPr>
                  <a:spLocks noChangeArrowheads="1"/>
                </p:cNvSpPr>
                <p:nvPr/>
              </p:nvSpPr>
              <p:spPr bwMode="auto">
                <a:xfrm>
                  <a:off x="2751" y="2132"/>
                  <a:ext cx="114" cy="227"/>
                </a:xfrm>
                <a:prstGeom prst="roundRect">
                  <a:avLst>
                    <a:gd name="adj" fmla="val 32458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" name="AutoShape 177"/>
                <p:cNvSpPr>
                  <a:spLocks noChangeArrowheads="1"/>
                </p:cNvSpPr>
                <p:nvPr/>
              </p:nvSpPr>
              <p:spPr bwMode="auto">
                <a:xfrm rot="900000">
                  <a:off x="2735" y="2306"/>
                  <a:ext cx="56" cy="23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" name="AutoShape 178"/>
                <p:cNvSpPr>
                  <a:spLocks noChangeArrowheads="1"/>
                </p:cNvSpPr>
                <p:nvPr/>
              </p:nvSpPr>
              <p:spPr bwMode="auto">
                <a:xfrm rot="19800000">
                  <a:off x="2838" y="2303"/>
                  <a:ext cx="56" cy="1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" name="AutoShape 179"/>
                <p:cNvSpPr>
                  <a:spLocks noChangeArrowheads="1"/>
                </p:cNvSpPr>
                <p:nvPr/>
              </p:nvSpPr>
              <p:spPr bwMode="auto">
                <a:xfrm rot="14865212">
                  <a:off x="2909" y="2348"/>
                  <a:ext cx="56" cy="14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" name="Oval 173"/>
                <p:cNvSpPr>
                  <a:spLocks noChangeArrowheads="1"/>
                </p:cNvSpPr>
                <p:nvPr/>
              </p:nvSpPr>
              <p:spPr bwMode="auto">
                <a:xfrm>
                  <a:off x="2403" y="2415"/>
                  <a:ext cx="120" cy="12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2" name="グループ化 51"/>
              <p:cNvGrpSpPr/>
              <p:nvPr/>
            </p:nvGrpSpPr>
            <p:grpSpPr>
              <a:xfrm rot="11241370">
                <a:off x="8376287" y="2565003"/>
                <a:ext cx="212904" cy="161131"/>
                <a:chOff x="8396632" y="2550787"/>
                <a:chExt cx="212904" cy="161131"/>
              </a:xfrm>
            </p:grpSpPr>
            <p:sp>
              <p:nvSpPr>
                <p:cNvPr id="59" name="AutoShape 181"/>
                <p:cNvSpPr>
                  <a:spLocks noChangeArrowheads="1"/>
                </p:cNvSpPr>
                <p:nvPr/>
              </p:nvSpPr>
              <p:spPr bwMode="auto">
                <a:xfrm rot="3752802" flipH="1">
                  <a:off x="8485975" y="2566675"/>
                  <a:ext cx="61383" cy="1857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" name="AutoShape 182"/>
                <p:cNvSpPr>
                  <a:spLocks noChangeArrowheads="1"/>
                </p:cNvSpPr>
                <p:nvPr/>
              </p:nvSpPr>
              <p:spPr bwMode="auto">
                <a:xfrm rot="9000000" flipH="1">
                  <a:off x="8396632" y="2550787"/>
                  <a:ext cx="57907" cy="16113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3" name="グループ化 52"/>
              <p:cNvGrpSpPr/>
              <p:nvPr/>
            </p:nvGrpSpPr>
            <p:grpSpPr>
              <a:xfrm rot="21285621">
                <a:off x="8140235" y="2587767"/>
                <a:ext cx="212904" cy="161131"/>
                <a:chOff x="8396632" y="2550787"/>
                <a:chExt cx="212904" cy="161131"/>
              </a:xfrm>
            </p:grpSpPr>
            <p:sp>
              <p:nvSpPr>
                <p:cNvPr id="57" name="AutoShape 181"/>
                <p:cNvSpPr>
                  <a:spLocks noChangeArrowheads="1"/>
                </p:cNvSpPr>
                <p:nvPr/>
              </p:nvSpPr>
              <p:spPr bwMode="auto">
                <a:xfrm rot="3752802" flipH="1">
                  <a:off x="8485975" y="2566675"/>
                  <a:ext cx="61383" cy="1857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" name="AutoShape 182"/>
                <p:cNvSpPr>
                  <a:spLocks noChangeArrowheads="1"/>
                </p:cNvSpPr>
                <p:nvPr/>
              </p:nvSpPr>
              <p:spPr bwMode="auto">
                <a:xfrm rot="9000000" flipH="1">
                  <a:off x="8396632" y="2550787"/>
                  <a:ext cx="57907" cy="16113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4" name="グループ化 53"/>
              <p:cNvGrpSpPr/>
              <p:nvPr/>
            </p:nvGrpSpPr>
            <p:grpSpPr>
              <a:xfrm>
                <a:off x="7869260" y="3086894"/>
                <a:ext cx="310013" cy="163292"/>
                <a:chOff x="7658322" y="2517776"/>
                <a:chExt cx="512658" cy="270030"/>
              </a:xfrm>
            </p:grpSpPr>
            <p:sp>
              <p:nvSpPr>
                <p:cNvPr id="55" name="アーチ 54"/>
                <p:cNvSpPr/>
                <p:nvPr/>
              </p:nvSpPr>
              <p:spPr bwMode="auto">
                <a:xfrm>
                  <a:off x="7658322" y="2517776"/>
                  <a:ext cx="270030" cy="270030"/>
                </a:xfrm>
                <a:prstGeom prst="blockArc">
                  <a:avLst>
                    <a:gd name="adj1" fmla="val 14613771"/>
                    <a:gd name="adj2" fmla="val 0"/>
                    <a:gd name="adj3" fmla="val 1089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" name="アーチ 55"/>
                <p:cNvSpPr/>
                <p:nvPr/>
              </p:nvSpPr>
              <p:spPr bwMode="auto">
                <a:xfrm>
                  <a:off x="7900950" y="2517776"/>
                  <a:ext cx="270030" cy="270030"/>
                </a:xfrm>
                <a:prstGeom prst="blockArc">
                  <a:avLst>
                    <a:gd name="adj1" fmla="val 10800000"/>
                    <a:gd name="adj2" fmla="val 0"/>
                    <a:gd name="adj3" fmla="val 1089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204403385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テキスト ボックス 23"/>
          <p:cNvSpPr txBox="1"/>
          <p:nvPr/>
        </p:nvSpPr>
        <p:spPr>
          <a:xfrm>
            <a:off x="5945" y="452500"/>
            <a:ext cx="6852055" cy="175432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5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車が出入りするので</a:t>
            </a:r>
            <a:endParaRPr kumimoji="1" lang="en-US" altLang="ja-JP" sz="54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5400" b="1" spc="50" dirty="0" smtClean="0">
                <a:ln w="11430"/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キケンです！</a:t>
            </a:r>
            <a:endParaRPr kumimoji="1" lang="en-US" altLang="ja-JP" sz="5400" b="1" spc="50" dirty="0" smtClean="0">
              <a:ln w="11430"/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945" y="7450630"/>
            <a:ext cx="6852055" cy="2123658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ja-JP" altLang="en-US" sz="6600" b="1" spc="50" dirty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ここ</a:t>
            </a:r>
            <a:r>
              <a:rPr lang="ja-JP" altLang="en-US" sz="6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で</a:t>
            </a:r>
            <a:r>
              <a:rPr kumimoji="1" lang="ja-JP" altLang="en-US" sz="6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遊んでは</a:t>
            </a:r>
            <a:endParaRPr kumimoji="1" lang="en-US" altLang="ja-JP" sz="66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66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いけません</a:t>
            </a:r>
            <a:endParaRPr kumimoji="1" lang="en-US" altLang="ja-JP" sz="6600" b="1" spc="50" dirty="0" smtClean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8" name="グループ化 47"/>
          <p:cNvGrpSpPr/>
          <p:nvPr/>
        </p:nvGrpSpPr>
        <p:grpSpPr>
          <a:xfrm>
            <a:off x="1419002" y="2854766"/>
            <a:ext cx="4065000" cy="4065000"/>
            <a:chOff x="5718085" y="2439988"/>
            <a:chExt cx="1035115" cy="1035115"/>
          </a:xfrm>
        </p:grpSpPr>
        <p:sp>
          <p:nvSpPr>
            <p:cNvPr id="49" name="禁止 48"/>
            <p:cNvSpPr/>
            <p:nvPr/>
          </p:nvSpPr>
          <p:spPr bwMode="auto">
            <a:xfrm>
              <a:off x="5718085" y="2439988"/>
              <a:ext cx="1035115" cy="1035115"/>
            </a:xfrm>
            <a:prstGeom prst="noSmoking">
              <a:avLst>
                <a:gd name="adj" fmla="val 6639"/>
              </a:avLst>
            </a:prstGeom>
            <a:solidFill>
              <a:srgbClr val="FF0000">
                <a:alpha val="50196"/>
              </a:srgbClr>
            </a:solidFill>
            <a:ln w="762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50" charset="-128"/>
              </a:endParaRPr>
            </a:p>
          </p:txBody>
        </p:sp>
        <p:grpSp>
          <p:nvGrpSpPr>
            <p:cNvPr id="50" name="グループ化 49"/>
            <p:cNvGrpSpPr/>
            <p:nvPr/>
          </p:nvGrpSpPr>
          <p:grpSpPr>
            <a:xfrm>
              <a:off x="5785977" y="2494757"/>
              <a:ext cx="963613" cy="902272"/>
              <a:chOff x="7698162" y="2347914"/>
              <a:chExt cx="963613" cy="902272"/>
            </a:xfrm>
          </p:grpSpPr>
          <p:grpSp>
            <p:nvGrpSpPr>
              <p:cNvPr id="51" name="Group 184"/>
              <p:cNvGrpSpPr>
                <a:grpSpLocks/>
              </p:cNvGrpSpPr>
              <p:nvPr/>
            </p:nvGrpSpPr>
            <p:grpSpPr bwMode="auto">
              <a:xfrm>
                <a:off x="7698162" y="2347914"/>
                <a:ext cx="963613" cy="873126"/>
                <a:chOff x="2403" y="1987"/>
                <a:chExt cx="607" cy="550"/>
              </a:xfrm>
            </p:grpSpPr>
            <p:sp>
              <p:nvSpPr>
                <p:cNvPr id="61" name="Oval 173"/>
                <p:cNvSpPr>
                  <a:spLocks noChangeArrowheads="1"/>
                </p:cNvSpPr>
                <p:nvPr/>
              </p:nvSpPr>
              <p:spPr bwMode="auto">
                <a:xfrm>
                  <a:off x="2749" y="1987"/>
                  <a:ext cx="142" cy="142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2" name="AutoShape 174"/>
                <p:cNvSpPr>
                  <a:spLocks noChangeArrowheads="1"/>
                </p:cNvSpPr>
                <p:nvPr/>
              </p:nvSpPr>
              <p:spPr bwMode="auto">
                <a:xfrm>
                  <a:off x="2751" y="2132"/>
                  <a:ext cx="114" cy="227"/>
                </a:xfrm>
                <a:prstGeom prst="roundRect">
                  <a:avLst>
                    <a:gd name="adj" fmla="val 32458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3" name="AutoShape 177"/>
                <p:cNvSpPr>
                  <a:spLocks noChangeArrowheads="1"/>
                </p:cNvSpPr>
                <p:nvPr/>
              </p:nvSpPr>
              <p:spPr bwMode="auto">
                <a:xfrm rot="900000">
                  <a:off x="2735" y="2306"/>
                  <a:ext cx="56" cy="23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4" name="AutoShape 178"/>
                <p:cNvSpPr>
                  <a:spLocks noChangeArrowheads="1"/>
                </p:cNvSpPr>
                <p:nvPr/>
              </p:nvSpPr>
              <p:spPr bwMode="auto">
                <a:xfrm rot="19800000">
                  <a:off x="2838" y="2303"/>
                  <a:ext cx="56" cy="17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5" name="AutoShape 179"/>
                <p:cNvSpPr>
                  <a:spLocks noChangeArrowheads="1"/>
                </p:cNvSpPr>
                <p:nvPr/>
              </p:nvSpPr>
              <p:spPr bwMode="auto">
                <a:xfrm rot="14865212">
                  <a:off x="2909" y="2348"/>
                  <a:ext cx="56" cy="14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6" name="Oval 173"/>
                <p:cNvSpPr>
                  <a:spLocks noChangeArrowheads="1"/>
                </p:cNvSpPr>
                <p:nvPr/>
              </p:nvSpPr>
              <p:spPr bwMode="auto">
                <a:xfrm>
                  <a:off x="2403" y="2415"/>
                  <a:ext cx="120" cy="120"/>
                </a:xfrm>
                <a:prstGeom prst="ellipse">
                  <a:avLst/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2" name="グループ化 51"/>
              <p:cNvGrpSpPr/>
              <p:nvPr/>
            </p:nvGrpSpPr>
            <p:grpSpPr>
              <a:xfrm rot="11241370">
                <a:off x="8376287" y="2565003"/>
                <a:ext cx="212904" cy="161131"/>
                <a:chOff x="8396632" y="2550787"/>
                <a:chExt cx="212904" cy="161131"/>
              </a:xfrm>
            </p:grpSpPr>
            <p:sp>
              <p:nvSpPr>
                <p:cNvPr id="59" name="AutoShape 181"/>
                <p:cNvSpPr>
                  <a:spLocks noChangeArrowheads="1"/>
                </p:cNvSpPr>
                <p:nvPr/>
              </p:nvSpPr>
              <p:spPr bwMode="auto">
                <a:xfrm rot="3752802" flipH="1">
                  <a:off x="8485975" y="2566675"/>
                  <a:ext cx="61383" cy="1857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60" name="AutoShape 182"/>
                <p:cNvSpPr>
                  <a:spLocks noChangeArrowheads="1"/>
                </p:cNvSpPr>
                <p:nvPr/>
              </p:nvSpPr>
              <p:spPr bwMode="auto">
                <a:xfrm rot="9000000" flipH="1">
                  <a:off x="8396632" y="2550787"/>
                  <a:ext cx="57907" cy="16113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3" name="グループ化 52"/>
              <p:cNvGrpSpPr/>
              <p:nvPr/>
            </p:nvGrpSpPr>
            <p:grpSpPr>
              <a:xfrm rot="21285621">
                <a:off x="8140235" y="2587767"/>
                <a:ext cx="212904" cy="161131"/>
                <a:chOff x="8396632" y="2550787"/>
                <a:chExt cx="212904" cy="161131"/>
              </a:xfrm>
            </p:grpSpPr>
            <p:sp>
              <p:nvSpPr>
                <p:cNvPr id="57" name="AutoShape 181"/>
                <p:cNvSpPr>
                  <a:spLocks noChangeArrowheads="1"/>
                </p:cNvSpPr>
                <p:nvPr/>
              </p:nvSpPr>
              <p:spPr bwMode="auto">
                <a:xfrm rot="3752802" flipH="1">
                  <a:off x="8485975" y="2566675"/>
                  <a:ext cx="61383" cy="18573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8" name="AutoShape 182"/>
                <p:cNvSpPr>
                  <a:spLocks noChangeArrowheads="1"/>
                </p:cNvSpPr>
                <p:nvPr/>
              </p:nvSpPr>
              <p:spPr bwMode="auto">
                <a:xfrm rot="9000000" flipH="1">
                  <a:off x="8396632" y="2550787"/>
                  <a:ext cx="57907" cy="161131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  <p:grpSp>
            <p:nvGrpSpPr>
              <p:cNvPr id="54" name="グループ化 53"/>
              <p:cNvGrpSpPr/>
              <p:nvPr/>
            </p:nvGrpSpPr>
            <p:grpSpPr>
              <a:xfrm>
                <a:off x="7869260" y="3086894"/>
                <a:ext cx="310013" cy="163292"/>
                <a:chOff x="7658322" y="2517776"/>
                <a:chExt cx="512658" cy="270030"/>
              </a:xfrm>
            </p:grpSpPr>
            <p:sp>
              <p:nvSpPr>
                <p:cNvPr id="55" name="アーチ 54"/>
                <p:cNvSpPr/>
                <p:nvPr/>
              </p:nvSpPr>
              <p:spPr bwMode="auto">
                <a:xfrm>
                  <a:off x="7658322" y="2517776"/>
                  <a:ext cx="270030" cy="270030"/>
                </a:xfrm>
                <a:prstGeom prst="blockArc">
                  <a:avLst>
                    <a:gd name="adj1" fmla="val 14613771"/>
                    <a:gd name="adj2" fmla="val 0"/>
                    <a:gd name="adj3" fmla="val 1089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  <p:sp>
              <p:nvSpPr>
                <p:cNvPr id="56" name="アーチ 55"/>
                <p:cNvSpPr/>
                <p:nvPr/>
              </p:nvSpPr>
              <p:spPr bwMode="auto">
                <a:xfrm>
                  <a:off x="7900950" y="2517776"/>
                  <a:ext cx="270030" cy="270030"/>
                </a:xfrm>
                <a:prstGeom prst="blockArc">
                  <a:avLst>
                    <a:gd name="adj1" fmla="val 10800000"/>
                    <a:gd name="adj2" fmla="val 0"/>
                    <a:gd name="adj3" fmla="val 10890"/>
                  </a:avLst>
                </a:prstGeom>
                <a:solidFill>
                  <a:srgbClr val="333333"/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FF0000"/>
                      </a:solidFill>
                      <a:round/>
                      <a:headEnd/>
                      <a:tailEnd/>
                    </a14:hiddenLine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wrap="none" anchor="ctr"/>
                <a:lstStyle/>
                <a:p>
                  <a:endParaRPr lang="ja-JP" altLang="en-US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01856539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</Words>
  <Application>Microsoft Office PowerPoint</Application>
  <PresentationFormat>A4 210 x 297 mm</PresentationFormat>
  <Paragraphs>17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pop135_ここで遊んではいけません</dc:title>
  <dc:subject>pop135_ここで遊んではいけません</dc:subject>
  <dc:creator>http://www.digipot.net</dc:creator>
  <cp:lastModifiedBy/>
  <cp:revision>1</cp:revision>
  <dcterms:created xsi:type="dcterms:W3CDTF">2014-01-16T14:34:05Z</dcterms:created>
  <dcterms:modified xsi:type="dcterms:W3CDTF">2014-01-16T14:34:07Z</dcterms:modified>
  <cp:version>1</cp:version>
</cp:coreProperties>
</file>