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8" r:id="rId2"/>
    <p:sldId id="273" r:id="rId3"/>
    <p:sldId id="269" r:id="rId4"/>
    <p:sldId id="280" r:id="rId5"/>
    <p:sldId id="276" r:id="rId6"/>
    <p:sldId id="281" r:id="rId7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FFCC66"/>
    <a:srgbClr val="99CCFF"/>
    <a:srgbClr val="CC6600"/>
    <a:srgbClr val="FF6600"/>
    <a:srgbClr val="CC9900"/>
    <a:srgbClr val="663300"/>
    <a:srgbClr val="003300"/>
    <a:srgbClr val="996633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>
        <p:scale>
          <a:sx n="50" d="100"/>
          <a:sy n="50" d="100"/>
        </p:scale>
        <p:origin x="-2142" y="-456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6" name="テキスト ボックス 595"/>
          <p:cNvSpPr txBox="1"/>
          <p:nvPr/>
        </p:nvSpPr>
        <p:spPr>
          <a:xfrm>
            <a:off x="5945" y="296062"/>
            <a:ext cx="9900055" cy="6463308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kumimoji="1" lang="ja-JP" altLang="en-US" sz="138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ここで</a:t>
            </a:r>
            <a:r>
              <a:rPr kumimoji="1" lang="en-US" altLang="ja-JP" sz="138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/>
            </a:r>
            <a:br>
              <a:rPr kumimoji="1" lang="en-US" altLang="ja-JP" sz="138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</a:br>
            <a:r>
              <a:rPr kumimoji="1" lang="ja-JP" altLang="en-US" sz="138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遊んでは</a:t>
            </a:r>
            <a:endParaRPr kumimoji="1" lang="en-US" altLang="ja-JP" sz="13800" b="1" spc="50" dirty="0" smtClean="0">
              <a:ln w="11430"/>
              <a:gradFill flip="none" rotWithShape="1">
                <a:gsLst>
                  <a:gs pos="0">
                    <a:srgbClr val="FF0000">
                      <a:shade val="30000"/>
                      <a:satMod val="115000"/>
                    </a:srgbClr>
                  </a:gs>
                  <a:gs pos="50000">
                    <a:srgbClr val="FF0000">
                      <a:shade val="67500"/>
                      <a:satMod val="115000"/>
                    </a:srgbClr>
                  </a:gs>
                  <a:gs pos="100000">
                    <a:srgbClr val="FF0000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13800" b="1" spc="50" dirty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いけません</a:t>
            </a:r>
            <a:endParaRPr kumimoji="1" lang="en-US" altLang="ja-JP" sz="13800" b="1" spc="50" dirty="0" smtClean="0">
              <a:ln w="11430"/>
              <a:gradFill flip="none" rotWithShape="1">
                <a:gsLst>
                  <a:gs pos="0">
                    <a:srgbClr val="FF0000">
                      <a:shade val="30000"/>
                      <a:satMod val="115000"/>
                    </a:srgbClr>
                  </a:gs>
                  <a:gs pos="50000">
                    <a:srgbClr val="FF0000">
                      <a:shade val="67500"/>
                      <a:satMod val="115000"/>
                    </a:srgbClr>
                  </a:gs>
                  <a:gs pos="100000">
                    <a:srgbClr val="FF0000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199189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グループ化 22"/>
          <p:cNvGrpSpPr/>
          <p:nvPr/>
        </p:nvGrpSpPr>
        <p:grpSpPr>
          <a:xfrm>
            <a:off x="1937665" y="548680"/>
            <a:ext cx="5805644" cy="5805644"/>
            <a:chOff x="5718085" y="2439988"/>
            <a:chExt cx="1035115" cy="1035115"/>
          </a:xfrm>
        </p:grpSpPr>
        <p:sp>
          <p:nvSpPr>
            <p:cNvPr id="24" name="禁止 23"/>
            <p:cNvSpPr/>
            <p:nvPr/>
          </p:nvSpPr>
          <p:spPr bwMode="auto">
            <a:xfrm>
              <a:off x="5718085" y="2439988"/>
              <a:ext cx="1035115" cy="1035115"/>
            </a:xfrm>
            <a:prstGeom prst="noSmoking">
              <a:avLst>
                <a:gd name="adj" fmla="val 6639"/>
              </a:avLst>
            </a:prstGeom>
            <a:solidFill>
              <a:srgbClr val="FF0000">
                <a:alpha val="50196"/>
              </a:srgbClr>
            </a:solidFill>
            <a:ln w="762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50" charset="-128"/>
              </a:endParaRPr>
            </a:p>
          </p:txBody>
        </p:sp>
        <p:grpSp>
          <p:nvGrpSpPr>
            <p:cNvPr id="27" name="グループ化 26"/>
            <p:cNvGrpSpPr/>
            <p:nvPr/>
          </p:nvGrpSpPr>
          <p:grpSpPr>
            <a:xfrm>
              <a:off x="5785977" y="2494757"/>
              <a:ext cx="963613" cy="902272"/>
              <a:chOff x="7698162" y="2347914"/>
              <a:chExt cx="963613" cy="902272"/>
            </a:xfrm>
          </p:grpSpPr>
          <p:grpSp>
            <p:nvGrpSpPr>
              <p:cNvPr id="28" name="Group 184"/>
              <p:cNvGrpSpPr>
                <a:grpSpLocks/>
              </p:cNvGrpSpPr>
              <p:nvPr/>
            </p:nvGrpSpPr>
            <p:grpSpPr bwMode="auto">
              <a:xfrm>
                <a:off x="7698162" y="2347914"/>
                <a:ext cx="963613" cy="873126"/>
                <a:chOff x="2403" y="1987"/>
                <a:chExt cx="607" cy="550"/>
              </a:xfrm>
            </p:grpSpPr>
            <p:sp>
              <p:nvSpPr>
                <p:cNvPr id="39" name="Oval 173"/>
                <p:cNvSpPr>
                  <a:spLocks noChangeArrowheads="1"/>
                </p:cNvSpPr>
                <p:nvPr/>
              </p:nvSpPr>
              <p:spPr bwMode="auto">
                <a:xfrm>
                  <a:off x="2749" y="1987"/>
                  <a:ext cx="142" cy="142"/>
                </a:xfrm>
                <a:prstGeom prst="ellipse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0" name="AutoShape 174"/>
                <p:cNvSpPr>
                  <a:spLocks noChangeArrowheads="1"/>
                </p:cNvSpPr>
                <p:nvPr/>
              </p:nvSpPr>
              <p:spPr bwMode="auto">
                <a:xfrm>
                  <a:off x="2751" y="2132"/>
                  <a:ext cx="114" cy="227"/>
                </a:xfrm>
                <a:prstGeom prst="roundRect">
                  <a:avLst>
                    <a:gd name="adj" fmla="val 32458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1" name="AutoShape 177"/>
                <p:cNvSpPr>
                  <a:spLocks noChangeArrowheads="1"/>
                </p:cNvSpPr>
                <p:nvPr/>
              </p:nvSpPr>
              <p:spPr bwMode="auto">
                <a:xfrm rot="900000">
                  <a:off x="2735" y="2306"/>
                  <a:ext cx="56" cy="231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9" name="AutoShape 178"/>
                <p:cNvSpPr>
                  <a:spLocks noChangeArrowheads="1"/>
                </p:cNvSpPr>
                <p:nvPr/>
              </p:nvSpPr>
              <p:spPr bwMode="auto">
                <a:xfrm rot="19800000">
                  <a:off x="2838" y="2303"/>
                  <a:ext cx="56" cy="17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0" name="AutoShape 179"/>
                <p:cNvSpPr>
                  <a:spLocks noChangeArrowheads="1"/>
                </p:cNvSpPr>
                <p:nvPr/>
              </p:nvSpPr>
              <p:spPr bwMode="auto">
                <a:xfrm rot="14865212">
                  <a:off x="2909" y="2348"/>
                  <a:ext cx="56" cy="147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1" name="Oval 173"/>
                <p:cNvSpPr>
                  <a:spLocks noChangeArrowheads="1"/>
                </p:cNvSpPr>
                <p:nvPr/>
              </p:nvSpPr>
              <p:spPr bwMode="auto">
                <a:xfrm>
                  <a:off x="2403" y="2415"/>
                  <a:ext cx="120" cy="120"/>
                </a:xfrm>
                <a:prstGeom prst="ellipse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29" name="グループ化 28"/>
              <p:cNvGrpSpPr/>
              <p:nvPr/>
            </p:nvGrpSpPr>
            <p:grpSpPr>
              <a:xfrm rot="11241370">
                <a:off x="8376287" y="2565003"/>
                <a:ext cx="212904" cy="161131"/>
                <a:chOff x="8396632" y="2550787"/>
                <a:chExt cx="212904" cy="161131"/>
              </a:xfrm>
            </p:grpSpPr>
            <p:sp>
              <p:nvSpPr>
                <p:cNvPr id="37" name="AutoShape 181"/>
                <p:cNvSpPr>
                  <a:spLocks noChangeArrowheads="1"/>
                </p:cNvSpPr>
                <p:nvPr/>
              </p:nvSpPr>
              <p:spPr bwMode="auto">
                <a:xfrm rot="3752802" flipH="1">
                  <a:off x="8485975" y="2566675"/>
                  <a:ext cx="61383" cy="18573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8" name="AutoShape 182"/>
                <p:cNvSpPr>
                  <a:spLocks noChangeArrowheads="1"/>
                </p:cNvSpPr>
                <p:nvPr/>
              </p:nvSpPr>
              <p:spPr bwMode="auto">
                <a:xfrm rot="9000000" flipH="1">
                  <a:off x="8396632" y="2550787"/>
                  <a:ext cx="57907" cy="161131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31" name="グループ化 30"/>
              <p:cNvGrpSpPr/>
              <p:nvPr/>
            </p:nvGrpSpPr>
            <p:grpSpPr>
              <a:xfrm rot="21285621">
                <a:off x="8140235" y="2587767"/>
                <a:ext cx="212904" cy="161131"/>
                <a:chOff x="8396632" y="2550787"/>
                <a:chExt cx="212904" cy="161131"/>
              </a:xfrm>
            </p:grpSpPr>
            <p:sp>
              <p:nvSpPr>
                <p:cNvPr id="35" name="AutoShape 181"/>
                <p:cNvSpPr>
                  <a:spLocks noChangeArrowheads="1"/>
                </p:cNvSpPr>
                <p:nvPr/>
              </p:nvSpPr>
              <p:spPr bwMode="auto">
                <a:xfrm rot="3752802" flipH="1">
                  <a:off x="8485975" y="2566675"/>
                  <a:ext cx="61383" cy="18573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6" name="AutoShape 182"/>
                <p:cNvSpPr>
                  <a:spLocks noChangeArrowheads="1"/>
                </p:cNvSpPr>
                <p:nvPr/>
              </p:nvSpPr>
              <p:spPr bwMode="auto">
                <a:xfrm rot="9000000" flipH="1">
                  <a:off x="8396632" y="2550787"/>
                  <a:ext cx="57907" cy="161131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32" name="グループ化 31"/>
              <p:cNvGrpSpPr/>
              <p:nvPr/>
            </p:nvGrpSpPr>
            <p:grpSpPr>
              <a:xfrm>
                <a:off x="7869260" y="3086894"/>
                <a:ext cx="310013" cy="163292"/>
                <a:chOff x="7658322" y="2517776"/>
                <a:chExt cx="512658" cy="270030"/>
              </a:xfrm>
            </p:grpSpPr>
            <p:sp>
              <p:nvSpPr>
                <p:cNvPr id="33" name="アーチ 32"/>
                <p:cNvSpPr/>
                <p:nvPr/>
              </p:nvSpPr>
              <p:spPr bwMode="auto">
                <a:xfrm>
                  <a:off x="7658322" y="2517776"/>
                  <a:ext cx="270030" cy="270030"/>
                </a:xfrm>
                <a:prstGeom prst="blockArc">
                  <a:avLst>
                    <a:gd name="adj1" fmla="val 14613771"/>
                    <a:gd name="adj2" fmla="val 0"/>
                    <a:gd name="adj3" fmla="val 10890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4" name="アーチ 33"/>
                <p:cNvSpPr/>
                <p:nvPr/>
              </p:nvSpPr>
              <p:spPr bwMode="auto">
                <a:xfrm>
                  <a:off x="7900950" y="2517776"/>
                  <a:ext cx="270030" cy="270030"/>
                </a:xfrm>
                <a:prstGeom prst="blockArc">
                  <a:avLst>
                    <a:gd name="adj1" fmla="val 10800000"/>
                    <a:gd name="adj2" fmla="val 0"/>
                    <a:gd name="adj3" fmla="val 10890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749065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テキスト ボックス 23"/>
          <p:cNvSpPr txBox="1"/>
          <p:nvPr/>
        </p:nvSpPr>
        <p:spPr>
          <a:xfrm>
            <a:off x="5945" y="413665"/>
            <a:ext cx="9900055" cy="2554545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kumimoji="1" lang="ja-JP" altLang="en-US" sz="80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ここで遊んでは</a:t>
            </a:r>
            <a:endParaRPr kumimoji="1" lang="en-US" altLang="ja-JP" sz="8000" b="1" spc="50" dirty="0" smtClean="0">
              <a:ln w="11430"/>
              <a:gradFill flip="none" rotWithShape="1">
                <a:gsLst>
                  <a:gs pos="0">
                    <a:srgbClr val="FF0000">
                      <a:shade val="30000"/>
                      <a:satMod val="115000"/>
                    </a:srgbClr>
                  </a:gs>
                  <a:gs pos="50000">
                    <a:srgbClr val="FF0000">
                      <a:shade val="67500"/>
                      <a:satMod val="115000"/>
                    </a:srgbClr>
                  </a:gs>
                  <a:gs pos="100000">
                    <a:srgbClr val="FF0000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8000" b="1" spc="50" dirty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いけません</a:t>
            </a:r>
            <a:endParaRPr kumimoji="1" lang="en-US" altLang="ja-JP" sz="8000" b="1" spc="50" dirty="0" smtClean="0">
              <a:ln w="11430"/>
              <a:gradFill flip="none" rotWithShape="1">
                <a:gsLst>
                  <a:gs pos="0">
                    <a:srgbClr val="FF0000">
                      <a:shade val="30000"/>
                      <a:satMod val="115000"/>
                    </a:srgbClr>
                  </a:gs>
                  <a:gs pos="50000">
                    <a:srgbClr val="FF0000">
                      <a:shade val="67500"/>
                      <a:satMod val="115000"/>
                    </a:srgbClr>
                  </a:gs>
                  <a:gs pos="100000">
                    <a:srgbClr val="FF0000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46" name="グループ化 45"/>
          <p:cNvGrpSpPr/>
          <p:nvPr/>
        </p:nvGrpSpPr>
        <p:grpSpPr>
          <a:xfrm>
            <a:off x="3034905" y="2968210"/>
            <a:ext cx="3611164" cy="3611164"/>
            <a:chOff x="5718085" y="2439988"/>
            <a:chExt cx="1035115" cy="1035115"/>
          </a:xfrm>
        </p:grpSpPr>
        <p:sp>
          <p:nvSpPr>
            <p:cNvPr id="47" name="禁止 46"/>
            <p:cNvSpPr/>
            <p:nvPr/>
          </p:nvSpPr>
          <p:spPr bwMode="auto">
            <a:xfrm>
              <a:off x="5718085" y="2439988"/>
              <a:ext cx="1035115" cy="1035115"/>
            </a:xfrm>
            <a:prstGeom prst="noSmoking">
              <a:avLst>
                <a:gd name="adj" fmla="val 6639"/>
              </a:avLst>
            </a:prstGeom>
            <a:solidFill>
              <a:srgbClr val="FF0000">
                <a:alpha val="50196"/>
              </a:srgbClr>
            </a:solidFill>
            <a:ln w="762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50" charset="-128"/>
              </a:endParaRPr>
            </a:p>
          </p:txBody>
        </p:sp>
        <p:grpSp>
          <p:nvGrpSpPr>
            <p:cNvPr id="48" name="グループ化 47"/>
            <p:cNvGrpSpPr/>
            <p:nvPr/>
          </p:nvGrpSpPr>
          <p:grpSpPr>
            <a:xfrm>
              <a:off x="5785977" y="2494757"/>
              <a:ext cx="963613" cy="902272"/>
              <a:chOff x="7698162" y="2347914"/>
              <a:chExt cx="963613" cy="902272"/>
            </a:xfrm>
          </p:grpSpPr>
          <p:grpSp>
            <p:nvGrpSpPr>
              <p:cNvPr id="49" name="Group 184"/>
              <p:cNvGrpSpPr>
                <a:grpSpLocks/>
              </p:cNvGrpSpPr>
              <p:nvPr/>
            </p:nvGrpSpPr>
            <p:grpSpPr bwMode="auto">
              <a:xfrm>
                <a:off x="7698162" y="2347914"/>
                <a:ext cx="963613" cy="873126"/>
                <a:chOff x="2403" y="1987"/>
                <a:chExt cx="607" cy="550"/>
              </a:xfrm>
            </p:grpSpPr>
            <p:sp>
              <p:nvSpPr>
                <p:cNvPr id="59" name="Oval 173"/>
                <p:cNvSpPr>
                  <a:spLocks noChangeArrowheads="1"/>
                </p:cNvSpPr>
                <p:nvPr/>
              </p:nvSpPr>
              <p:spPr bwMode="auto">
                <a:xfrm>
                  <a:off x="2749" y="1987"/>
                  <a:ext cx="142" cy="142"/>
                </a:xfrm>
                <a:prstGeom prst="ellipse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0" name="AutoShape 174"/>
                <p:cNvSpPr>
                  <a:spLocks noChangeArrowheads="1"/>
                </p:cNvSpPr>
                <p:nvPr/>
              </p:nvSpPr>
              <p:spPr bwMode="auto">
                <a:xfrm>
                  <a:off x="2751" y="2132"/>
                  <a:ext cx="114" cy="227"/>
                </a:xfrm>
                <a:prstGeom prst="roundRect">
                  <a:avLst>
                    <a:gd name="adj" fmla="val 32458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1" name="AutoShape 177"/>
                <p:cNvSpPr>
                  <a:spLocks noChangeArrowheads="1"/>
                </p:cNvSpPr>
                <p:nvPr/>
              </p:nvSpPr>
              <p:spPr bwMode="auto">
                <a:xfrm rot="900000">
                  <a:off x="2735" y="2306"/>
                  <a:ext cx="56" cy="231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" name="AutoShape 178"/>
                <p:cNvSpPr>
                  <a:spLocks noChangeArrowheads="1"/>
                </p:cNvSpPr>
                <p:nvPr/>
              </p:nvSpPr>
              <p:spPr bwMode="auto">
                <a:xfrm rot="19800000">
                  <a:off x="2838" y="2303"/>
                  <a:ext cx="56" cy="17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3" name="AutoShape 179"/>
                <p:cNvSpPr>
                  <a:spLocks noChangeArrowheads="1"/>
                </p:cNvSpPr>
                <p:nvPr/>
              </p:nvSpPr>
              <p:spPr bwMode="auto">
                <a:xfrm rot="14865212">
                  <a:off x="2909" y="2348"/>
                  <a:ext cx="56" cy="147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4" name="Oval 173"/>
                <p:cNvSpPr>
                  <a:spLocks noChangeArrowheads="1"/>
                </p:cNvSpPr>
                <p:nvPr/>
              </p:nvSpPr>
              <p:spPr bwMode="auto">
                <a:xfrm>
                  <a:off x="2403" y="2415"/>
                  <a:ext cx="120" cy="120"/>
                </a:xfrm>
                <a:prstGeom prst="ellipse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50" name="グループ化 49"/>
              <p:cNvGrpSpPr/>
              <p:nvPr/>
            </p:nvGrpSpPr>
            <p:grpSpPr>
              <a:xfrm rot="11241370">
                <a:off x="8376287" y="2565003"/>
                <a:ext cx="212904" cy="161131"/>
                <a:chOff x="8396632" y="2550787"/>
                <a:chExt cx="212904" cy="161131"/>
              </a:xfrm>
            </p:grpSpPr>
            <p:sp>
              <p:nvSpPr>
                <p:cNvPr id="57" name="AutoShape 181"/>
                <p:cNvSpPr>
                  <a:spLocks noChangeArrowheads="1"/>
                </p:cNvSpPr>
                <p:nvPr/>
              </p:nvSpPr>
              <p:spPr bwMode="auto">
                <a:xfrm rot="3752802" flipH="1">
                  <a:off x="8485975" y="2566675"/>
                  <a:ext cx="61383" cy="18573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8" name="AutoShape 182"/>
                <p:cNvSpPr>
                  <a:spLocks noChangeArrowheads="1"/>
                </p:cNvSpPr>
                <p:nvPr/>
              </p:nvSpPr>
              <p:spPr bwMode="auto">
                <a:xfrm rot="9000000" flipH="1">
                  <a:off x="8396632" y="2550787"/>
                  <a:ext cx="57907" cy="161131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51" name="グループ化 50"/>
              <p:cNvGrpSpPr/>
              <p:nvPr/>
            </p:nvGrpSpPr>
            <p:grpSpPr>
              <a:xfrm rot="21285621">
                <a:off x="8140235" y="2587767"/>
                <a:ext cx="212904" cy="161131"/>
                <a:chOff x="8396632" y="2550787"/>
                <a:chExt cx="212904" cy="161131"/>
              </a:xfrm>
            </p:grpSpPr>
            <p:sp>
              <p:nvSpPr>
                <p:cNvPr id="55" name="AutoShape 181"/>
                <p:cNvSpPr>
                  <a:spLocks noChangeArrowheads="1"/>
                </p:cNvSpPr>
                <p:nvPr/>
              </p:nvSpPr>
              <p:spPr bwMode="auto">
                <a:xfrm rot="3752802" flipH="1">
                  <a:off x="8485975" y="2566675"/>
                  <a:ext cx="61383" cy="18573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6" name="AutoShape 182"/>
                <p:cNvSpPr>
                  <a:spLocks noChangeArrowheads="1"/>
                </p:cNvSpPr>
                <p:nvPr/>
              </p:nvSpPr>
              <p:spPr bwMode="auto">
                <a:xfrm rot="9000000" flipH="1">
                  <a:off x="8396632" y="2550787"/>
                  <a:ext cx="57907" cy="161131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52" name="グループ化 51"/>
              <p:cNvGrpSpPr/>
              <p:nvPr/>
            </p:nvGrpSpPr>
            <p:grpSpPr>
              <a:xfrm>
                <a:off x="7869260" y="3086894"/>
                <a:ext cx="310013" cy="163292"/>
                <a:chOff x="7658322" y="2517776"/>
                <a:chExt cx="512658" cy="270030"/>
              </a:xfrm>
            </p:grpSpPr>
            <p:sp>
              <p:nvSpPr>
                <p:cNvPr id="53" name="アーチ 52"/>
                <p:cNvSpPr/>
                <p:nvPr/>
              </p:nvSpPr>
              <p:spPr bwMode="auto">
                <a:xfrm>
                  <a:off x="7658322" y="2517776"/>
                  <a:ext cx="270030" cy="270030"/>
                </a:xfrm>
                <a:prstGeom prst="blockArc">
                  <a:avLst>
                    <a:gd name="adj1" fmla="val 14613771"/>
                    <a:gd name="adj2" fmla="val 0"/>
                    <a:gd name="adj3" fmla="val 10890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4" name="アーチ 53"/>
                <p:cNvSpPr/>
                <p:nvPr/>
              </p:nvSpPr>
              <p:spPr bwMode="auto">
                <a:xfrm>
                  <a:off x="7900950" y="2517776"/>
                  <a:ext cx="270030" cy="270030"/>
                </a:xfrm>
                <a:prstGeom prst="blockArc">
                  <a:avLst>
                    <a:gd name="adj1" fmla="val 10800000"/>
                    <a:gd name="adj2" fmla="val 0"/>
                    <a:gd name="adj3" fmla="val 10890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24348099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テキスト ボックス 23"/>
          <p:cNvSpPr txBox="1"/>
          <p:nvPr/>
        </p:nvSpPr>
        <p:spPr>
          <a:xfrm>
            <a:off x="5945" y="4232312"/>
            <a:ext cx="9900055" cy="2554545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kumimoji="1" lang="ja-JP" altLang="en-US" sz="80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ここで遊んでは</a:t>
            </a:r>
            <a:endParaRPr kumimoji="1" lang="en-US" altLang="ja-JP" sz="8000" b="1" spc="50" dirty="0" smtClean="0">
              <a:ln w="11430"/>
              <a:gradFill flip="none" rotWithShape="1">
                <a:gsLst>
                  <a:gs pos="0">
                    <a:srgbClr val="FF0000">
                      <a:shade val="30000"/>
                      <a:satMod val="115000"/>
                    </a:srgbClr>
                  </a:gs>
                  <a:gs pos="50000">
                    <a:srgbClr val="FF0000">
                      <a:shade val="67500"/>
                      <a:satMod val="115000"/>
                    </a:srgbClr>
                  </a:gs>
                  <a:gs pos="100000">
                    <a:srgbClr val="FF0000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8000" b="1" spc="50" dirty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いけません</a:t>
            </a:r>
            <a:endParaRPr kumimoji="1" lang="en-US" altLang="ja-JP" sz="8000" b="1" spc="50" dirty="0" smtClean="0">
              <a:ln w="11430"/>
              <a:gradFill flip="none" rotWithShape="1">
                <a:gsLst>
                  <a:gs pos="0">
                    <a:srgbClr val="FF0000">
                      <a:shade val="30000"/>
                      <a:satMod val="115000"/>
                    </a:srgbClr>
                  </a:gs>
                  <a:gs pos="50000">
                    <a:srgbClr val="FF0000">
                      <a:shade val="67500"/>
                      <a:satMod val="115000"/>
                    </a:srgbClr>
                  </a:gs>
                  <a:gs pos="100000">
                    <a:srgbClr val="FF0000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46" name="グループ化 45"/>
          <p:cNvGrpSpPr/>
          <p:nvPr/>
        </p:nvGrpSpPr>
        <p:grpSpPr>
          <a:xfrm>
            <a:off x="3034905" y="396347"/>
            <a:ext cx="3611164" cy="3611164"/>
            <a:chOff x="5718085" y="2439988"/>
            <a:chExt cx="1035115" cy="1035115"/>
          </a:xfrm>
        </p:grpSpPr>
        <p:sp>
          <p:nvSpPr>
            <p:cNvPr id="47" name="禁止 46"/>
            <p:cNvSpPr/>
            <p:nvPr/>
          </p:nvSpPr>
          <p:spPr bwMode="auto">
            <a:xfrm>
              <a:off x="5718085" y="2439988"/>
              <a:ext cx="1035115" cy="1035115"/>
            </a:xfrm>
            <a:prstGeom prst="noSmoking">
              <a:avLst>
                <a:gd name="adj" fmla="val 6639"/>
              </a:avLst>
            </a:prstGeom>
            <a:solidFill>
              <a:srgbClr val="FF0000">
                <a:alpha val="50196"/>
              </a:srgbClr>
            </a:solidFill>
            <a:ln w="762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50" charset="-128"/>
              </a:endParaRPr>
            </a:p>
          </p:txBody>
        </p:sp>
        <p:grpSp>
          <p:nvGrpSpPr>
            <p:cNvPr id="48" name="グループ化 47"/>
            <p:cNvGrpSpPr/>
            <p:nvPr/>
          </p:nvGrpSpPr>
          <p:grpSpPr>
            <a:xfrm>
              <a:off x="5785977" y="2494757"/>
              <a:ext cx="963613" cy="902272"/>
              <a:chOff x="7698162" y="2347914"/>
              <a:chExt cx="963613" cy="902272"/>
            </a:xfrm>
          </p:grpSpPr>
          <p:grpSp>
            <p:nvGrpSpPr>
              <p:cNvPr id="49" name="Group 184"/>
              <p:cNvGrpSpPr>
                <a:grpSpLocks/>
              </p:cNvGrpSpPr>
              <p:nvPr/>
            </p:nvGrpSpPr>
            <p:grpSpPr bwMode="auto">
              <a:xfrm>
                <a:off x="7698162" y="2347914"/>
                <a:ext cx="963613" cy="873126"/>
                <a:chOff x="2403" y="1987"/>
                <a:chExt cx="607" cy="550"/>
              </a:xfrm>
            </p:grpSpPr>
            <p:sp>
              <p:nvSpPr>
                <p:cNvPr id="59" name="Oval 173"/>
                <p:cNvSpPr>
                  <a:spLocks noChangeArrowheads="1"/>
                </p:cNvSpPr>
                <p:nvPr/>
              </p:nvSpPr>
              <p:spPr bwMode="auto">
                <a:xfrm>
                  <a:off x="2749" y="1987"/>
                  <a:ext cx="142" cy="142"/>
                </a:xfrm>
                <a:prstGeom prst="ellipse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0" name="AutoShape 174"/>
                <p:cNvSpPr>
                  <a:spLocks noChangeArrowheads="1"/>
                </p:cNvSpPr>
                <p:nvPr/>
              </p:nvSpPr>
              <p:spPr bwMode="auto">
                <a:xfrm>
                  <a:off x="2751" y="2132"/>
                  <a:ext cx="114" cy="227"/>
                </a:xfrm>
                <a:prstGeom prst="roundRect">
                  <a:avLst>
                    <a:gd name="adj" fmla="val 32458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1" name="AutoShape 177"/>
                <p:cNvSpPr>
                  <a:spLocks noChangeArrowheads="1"/>
                </p:cNvSpPr>
                <p:nvPr/>
              </p:nvSpPr>
              <p:spPr bwMode="auto">
                <a:xfrm rot="900000">
                  <a:off x="2735" y="2306"/>
                  <a:ext cx="56" cy="231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" name="AutoShape 178"/>
                <p:cNvSpPr>
                  <a:spLocks noChangeArrowheads="1"/>
                </p:cNvSpPr>
                <p:nvPr/>
              </p:nvSpPr>
              <p:spPr bwMode="auto">
                <a:xfrm rot="19800000">
                  <a:off x="2838" y="2303"/>
                  <a:ext cx="56" cy="17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3" name="AutoShape 179"/>
                <p:cNvSpPr>
                  <a:spLocks noChangeArrowheads="1"/>
                </p:cNvSpPr>
                <p:nvPr/>
              </p:nvSpPr>
              <p:spPr bwMode="auto">
                <a:xfrm rot="14865212">
                  <a:off x="2909" y="2348"/>
                  <a:ext cx="56" cy="147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4" name="Oval 173"/>
                <p:cNvSpPr>
                  <a:spLocks noChangeArrowheads="1"/>
                </p:cNvSpPr>
                <p:nvPr/>
              </p:nvSpPr>
              <p:spPr bwMode="auto">
                <a:xfrm>
                  <a:off x="2403" y="2415"/>
                  <a:ext cx="120" cy="120"/>
                </a:xfrm>
                <a:prstGeom prst="ellipse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50" name="グループ化 49"/>
              <p:cNvGrpSpPr/>
              <p:nvPr/>
            </p:nvGrpSpPr>
            <p:grpSpPr>
              <a:xfrm rot="11241370">
                <a:off x="8376287" y="2565003"/>
                <a:ext cx="212904" cy="161131"/>
                <a:chOff x="8396632" y="2550787"/>
                <a:chExt cx="212904" cy="161131"/>
              </a:xfrm>
            </p:grpSpPr>
            <p:sp>
              <p:nvSpPr>
                <p:cNvPr id="57" name="AutoShape 181"/>
                <p:cNvSpPr>
                  <a:spLocks noChangeArrowheads="1"/>
                </p:cNvSpPr>
                <p:nvPr/>
              </p:nvSpPr>
              <p:spPr bwMode="auto">
                <a:xfrm rot="3752802" flipH="1">
                  <a:off x="8485975" y="2566675"/>
                  <a:ext cx="61383" cy="18573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8" name="AutoShape 182"/>
                <p:cNvSpPr>
                  <a:spLocks noChangeArrowheads="1"/>
                </p:cNvSpPr>
                <p:nvPr/>
              </p:nvSpPr>
              <p:spPr bwMode="auto">
                <a:xfrm rot="9000000" flipH="1">
                  <a:off x="8396632" y="2550787"/>
                  <a:ext cx="57907" cy="161131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51" name="グループ化 50"/>
              <p:cNvGrpSpPr/>
              <p:nvPr/>
            </p:nvGrpSpPr>
            <p:grpSpPr>
              <a:xfrm rot="21285621">
                <a:off x="8140235" y="2587767"/>
                <a:ext cx="212904" cy="161131"/>
                <a:chOff x="8396632" y="2550787"/>
                <a:chExt cx="212904" cy="161131"/>
              </a:xfrm>
            </p:grpSpPr>
            <p:sp>
              <p:nvSpPr>
                <p:cNvPr id="55" name="AutoShape 181"/>
                <p:cNvSpPr>
                  <a:spLocks noChangeArrowheads="1"/>
                </p:cNvSpPr>
                <p:nvPr/>
              </p:nvSpPr>
              <p:spPr bwMode="auto">
                <a:xfrm rot="3752802" flipH="1">
                  <a:off x="8485975" y="2566675"/>
                  <a:ext cx="61383" cy="18573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6" name="AutoShape 182"/>
                <p:cNvSpPr>
                  <a:spLocks noChangeArrowheads="1"/>
                </p:cNvSpPr>
                <p:nvPr/>
              </p:nvSpPr>
              <p:spPr bwMode="auto">
                <a:xfrm rot="9000000" flipH="1">
                  <a:off x="8396632" y="2550787"/>
                  <a:ext cx="57907" cy="161131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52" name="グループ化 51"/>
              <p:cNvGrpSpPr/>
              <p:nvPr/>
            </p:nvGrpSpPr>
            <p:grpSpPr>
              <a:xfrm>
                <a:off x="7869260" y="3086894"/>
                <a:ext cx="310013" cy="163292"/>
                <a:chOff x="7658322" y="2517776"/>
                <a:chExt cx="512658" cy="270030"/>
              </a:xfrm>
            </p:grpSpPr>
            <p:sp>
              <p:nvSpPr>
                <p:cNvPr id="53" name="アーチ 52"/>
                <p:cNvSpPr/>
                <p:nvPr/>
              </p:nvSpPr>
              <p:spPr bwMode="auto">
                <a:xfrm>
                  <a:off x="7658322" y="2517776"/>
                  <a:ext cx="270030" cy="270030"/>
                </a:xfrm>
                <a:prstGeom prst="blockArc">
                  <a:avLst>
                    <a:gd name="adj1" fmla="val 14613771"/>
                    <a:gd name="adj2" fmla="val 0"/>
                    <a:gd name="adj3" fmla="val 10890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4" name="アーチ 53"/>
                <p:cNvSpPr/>
                <p:nvPr/>
              </p:nvSpPr>
              <p:spPr bwMode="auto">
                <a:xfrm>
                  <a:off x="7900950" y="2517776"/>
                  <a:ext cx="270030" cy="270030"/>
                </a:xfrm>
                <a:prstGeom prst="blockArc">
                  <a:avLst>
                    <a:gd name="adj1" fmla="val 10800000"/>
                    <a:gd name="adj2" fmla="val 0"/>
                    <a:gd name="adj3" fmla="val 10890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18971585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テキスト ボックス 22"/>
          <p:cNvSpPr txBox="1"/>
          <p:nvPr/>
        </p:nvSpPr>
        <p:spPr>
          <a:xfrm>
            <a:off x="5945" y="368660"/>
            <a:ext cx="9900055" cy="923330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kumimoji="1" lang="ja-JP" altLang="en-US" sz="5400" b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まわりのめいわくになります</a:t>
            </a:r>
            <a:endParaRPr kumimoji="1" lang="en-US" altLang="ja-JP" sz="5400" b="1" spc="50" dirty="0" smtClean="0">
              <a:ln w="11430"/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5945" y="5771194"/>
            <a:ext cx="9900055" cy="1015663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kumimoji="1" lang="ja-JP" altLang="en-US" sz="60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ここで遊んでは</a:t>
            </a:r>
            <a:r>
              <a:rPr lang="ja-JP" altLang="en-US" sz="60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いけません</a:t>
            </a:r>
            <a:endParaRPr kumimoji="1" lang="en-US" altLang="ja-JP" sz="6000" b="1" spc="50" dirty="0" smtClean="0">
              <a:ln w="11430"/>
              <a:gradFill flip="none" rotWithShape="1">
                <a:gsLst>
                  <a:gs pos="0">
                    <a:srgbClr val="FF0000">
                      <a:shade val="30000"/>
                      <a:satMod val="115000"/>
                    </a:srgbClr>
                  </a:gs>
                  <a:gs pos="50000">
                    <a:srgbClr val="FF0000">
                      <a:shade val="67500"/>
                      <a:satMod val="115000"/>
                    </a:srgbClr>
                  </a:gs>
                  <a:gs pos="100000">
                    <a:srgbClr val="FF0000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26" name="グループ化 25"/>
          <p:cNvGrpSpPr/>
          <p:nvPr/>
        </p:nvGrpSpPr>
        <p:grpSpPr>
          <a:xfrm>
            <a:off x="3034905" y="1600011"/>
            <a:ext cx="3611164" cy="3611164"/>
            <a:chOff x="5718085" y="2439988"/>
            <a:chExt cx="1035115" cy="1035115"/>
          </a:xfrm>
        </p:grpSpPr>
        <p:sp>
          <p:nvSpPr>
            <p:cNvPr id="27" name="禁止 26"/>
            <p:cNvSpPr/>
            <p:nvPr/>
          </p:nvSpPr>
          <p:spPr bwMode="auto">
            <a:xfrm>
              <a:off x="5718085" y="2439988"/>
              <a:ext cx="1035115" cy="1035115"/>
            </a:xfrm>
            <a:prstGeom prst="noSmoking">
              <a:avLst>
                <a:gd name="adj" fmla="val 6639"/>
              </a:avLst>
            </a:prstGeom>
            <a:solidFill>
              <a:srgbClr val="FF0000">
                <a:alpha val="50196"/>
              </a:srgbClr>
            </a:solidFill>
            <a:ln w="762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50" charset="-128"/>
              </a:endParaRPr>
            </a:p>
          </p:txBody>
        </p:sp>
        <p:grpSp>
          <p:nvGrpSpPr>
            <p:cNvPr id="28" name="グループ化 27"/>
            <p:cNvGrpSpPr/>
            <p:nvPr/>
          </p:nvGrpSpPr>
          <p:grpSpPr>
            <a:xfrm>
              <a:off x="5785977" y="2494757"/>
              <a:ext cx="963613" cy="902272"/>
              <a:chOff x="7698162" y="2347914"/>
              <a:chExt cx="963613" cy="902272"/>
            </a:xfrm>
          </p:grpSpPr>
          <p:grpSp>
            <p:nvGrpSpPr>
              <p:cNvPr id="29" name="Group 184"/>
              <p:cNvGrpSpPr>
                <a:grpSpLocks/>
              </p:cNvGrpSpPr>
              <p:nvPr/>
            </p:nvGrpSpPr>
            <p:grpSpPr bwMode="auto">
              <a:xfrm>
                <a:off x="7698162" y="2347914"/>
                <a:ext cx="963613" cy="873126"/>
                <a:chOff x="2403" y="1987"/>
                <a:chExt cx="607" cy="550"/>
              </a:xfrm>
            </p:grpSpPr>
            <p:sp>
              <p:nvSpPr>
                <p:cNvPr id="39" name="Oval 173"/>
                <p:cNvSpPr>
                  <a:spLocks noChangeArrowheads="1"/>
                </p:cNvSpPr>
                <p:nvPr/>
              </p:nvSpPr>
              <p:spPr bwMode="auto">
                <a:xfrm>
                  <a:off x="2749" y="1987"/>
                  <a:ext cx="142" cy="142"/>
                </a:xfrm>
                <a:prstGeom prst="ellipse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0" name="AutoShape 174"/>
                <p:cNvSpPr>
                  <a:spLocks noChangeArrowheads="1"/>
                </p:cNvSpPr>
                <p:nvPr/>
              </p:nvSpPr>
              <p:spPr bwMode="auto">
                <a:xfrm>
                  <a:off x="2751" y="2132"/>
                  <a:ext cx="114" cy="227"/>
                </a:xfrm>
                <a:prstGeom prst="roundRect">
                  <a:avLst>
                    <a:gd name="adj" fmla="val 32458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1" name="AutoShape 177"/>
                <p:cNvSpPr>
                  <a:spLocks noChangeArrowheads="1"/>
                </p:cNvSpPr>
                <p:nvPr/>
              </p:nvSpPr>
              <p:spPr bwMode="auto">
                <a:xfrm rot="900000">
                  <a:off x="2735" y="2306"/>
                  <a:ext cx="56" cy="231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2" name="AutoShape 178"/>
                <p:cNvSpPr>
                  <a:spLocks noChangeArrowheads="1"/>
                </p:cNvSpPr>
                <p:nvPr/>
              </p:nvSpPr>
              <p:spPr bwMode="auto">
                <a:xfrm rot="19800000">
                  <a:off x="2838" y="2303"/>
                  <a:ext cx="56" cy="17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3" name="AutoShape 179"/>
                <p:cNvSpPr>
                  <a:spLocks noChangeArrowheads="1"/>
                </p:cNvSpPr>
                <p:nvPr/>
              </p:nvSpPr>
              <p:spPr bwMode="auto">
                <a:xfrm rot="14865212">
                  <a:off x="2909" y="2348"/>
                  <a:ext cx="56" cy="147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" name="Oval 173"/>
                <p:cNvSpPr>
                  <a:spLocks noChangeArrowheads="1"/>
                </p:cNvSpPr>
                <p:nvPr/>
              </p:nvSpPr>
              <p:spPr bwMode="auto">
                <a:xfrm>
                  <a:off x="2403" y="2415"/>
                  <a:ext cx="120" cy="120"/>
                </a:xfrm>
                <a:prstGeom prst="ellipse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30" name="グループ化 29"/>
              <p:cNvGrpSpPr/>
              <p:nvPr/>
            </p:nvGrpSpPr>
            <p:grpSpPr>
              <a:xfrm rot="11241370">
                <a:off x="8376287" y="2565003"/>
                <a:ext cx="212904" cy="161131"/>
                <a:chOff x="8396632" y="2550787"/>
                <a:chExt cx="212904" cy="161131"/>
              </a:xfrm>
            </p:grpSpPr>
            <p:sp>
              <p:nvSpPr>
                <p:cNvPr id="37" name="AutoShape 181"/>
                <p:cNvSpPr>
                  <a:spLocks noChangeArrowheads="1"/>
                </p:cNvSpPr>
                <p:nvPr/>
              </p:nvSpPr>
              <p:spPr bwMode="auto">
                <a:xfrm rot="3752802" flipH="1">
                  <a:off x="8485975" y="2566675"/>
                  <a:ext cx="61383" cy="18573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8" name="AutoShape 182"/>
                <p:cNvSpPr>
                  <a:spLocks noChangeArrowheads="1"/>
                </p:cNvSpPr>
                <p:nvPr/>
              </p:nvSpPr>
              <p:spPr bwMode="auto">
                <a:xfrm rot="9000000" flipH="1">
                  <a:off x="8396632" y="2550787"/>
                  <a:ext cx="57907" cy="161131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31" name="グループ化 30"/>
              <p:cNvGrpSpPr/>
              <p:nvPr/>
            </p:nvGrpSpPr>
            <p:grpSpPr>
              <a:xfrm rot="21285621">
                <a:off x="8140235" y="2587767"/>
                <a:ext cx="212904" cy="161131"/>
                <a:chOff x="8396632" y="2550787"/>
                <a:chExt cx="212904" cy="161131"/>
              </a:xfrm>
            </p:grpSpPr>
            <p:sp>
              <p:nvSpPr>
                <p:cNvPr id="35" name="AutoShape 181"/>
                <p:cNvSpPr>
                  <a:spLocks noChangeArrowheads="1"/>
                </p:cNvSpPr>
                <p:nvPr/>
              </p:nvSpPr>
              <p:spPr bwMode="auto">
                <a:xfrm rot="3752802" flipH="1">
                  <a:off x="8485975" y="2566675"/>
                  <a:ext cx="61383" cy="18573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6" name="AutoShape 182"/>
                <p:cNvSpPr>
                  <a:spLocks noChangeArrowheads="1"/>
                </p:cNvSpPr>
                <p:nvPr/>
              </p:nvSpPr>
              <p:spPr bwMode="auto">
                <a:xfrm rot="9000000" flipH="1">
                  <a:off x="8396632" y="2550787"/>
                  <a:ext cx="57907" cy="161131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32" name="グループ化 31"/>
              <p:cNvGrpSpPr/>
              <p:nvPr/>
            </p:nvGrpSpPr>
            <p:grpSpPr>
              <a:xfrm>
                <a:off x="7869260" y="3086894"/>
                <a:ext cx="310013" cy="163292"/>
                <a:chOff x="7658322" y="2517776"/>
                <a:chExt cx="512658" cy="270030"/>
              </a:xfrm>
            </p:grpSpPr>
            <p:sp>
              <p:nvSpPr>
                <p:cNvPr id="33" name="アーチ 32"/>
                <p:cNvSpPr/>
                <p:nvPr/>
              </p:nvSpPr>
              <p:spPr bwMode="auto">
                <a:xfrm>
                  <a:off x="7658322" y="2517776"/>
                  <a:ext cx="270030" cy="270030"/>
                </a:xfrm>
                <a:prstGeom prst="blockArc">
                  <a:avLst>
                    <a:gd name="adj1" fmla="val 14613771"/>
                    <a:gd name="adj2" fmla="val 0"/>
                    <a:gd name="adj3" fmla="val 10890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4" name="アーチ 33"/>
                <p:cNvSpPr/>
                <p:nvPr/>
              </p:nvSpPr>
              <p:spPr bwMode="auto">
                <a:xfrm>
                  <a:off x="7900950" y="2517776"/>
                  <a:ext cx="270030" cy="270030"/>
                </a:xfrm>
                <a:prstGeom prst="blockArc">
                  <a:avLst>
                    <a:gd name="adj1" fmla="val 10800000"/>
                    <a:gd name="adj2" fmla="val 0"/>
                    <a:gd name="adj3" fmla="val 10890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2909941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テキスト ボックス 22"/>
          <p:cNvSpPr txBox="1"/>
          <p:nvPr/>
        </p:nvSpPr>
        <p:spPr>
          <a:xfrm>
            <a:off x="5945" y="430216"/>
            <a:ext cx="9900055" cy="861774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kumimoji="1" lang="ja-JP" altLang="en-US" sz="5000" b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車が出入りするのでキケンです</a:t>
            </a:r>
            <a:r>
              <a:rPr kumimoji="1" lang="en-US" altLang="ja-JP" sz="5000" b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!</a:t>
            </a:r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5945" y="5771194"/>
            <a:ext cx="9900055" cy="1015663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kumimoji="1" lang="ja-JP" altLang="en-US" sz="60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ここで遊んでは</a:t>
            </a:r>
            <a:r>
              <a:rPr lang="ja-JP" altLang="en-US" sz="60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いけません</a:t>
            </a:r>
            <a:endParaRPr kumimoji="1" lang="en-US" altLang="ja-JP" sz="6000" b="1" spc="50" dirty="0" smtClean="0">
              <a:ln w="11430"/>
              <a:gradFill flip="none" rotWithShape="1">
                <a:gsLst>
                  <a:gs pos="0">
                    <a:srgbClr val="FF0000">
                      <a:shade val="30000"/>
                      <a:satMod val="115000"/>
                    </a:srgbClr>
                  </a:gs>
                  <a:gs pos="50000">
                    <a:srgbClr val="FF0000">
                      <a:shade val="67500"/>
                      <a:satMod val="115000"/>
                    </a:srgbClr>
                  </a:gs>
                  <a:gs pos="100000">
                    <a:srgbClr val="FF0000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26" name="グループ化 25"/>
          <p:cNvGrpSpPr/>
          <p:nvPr/>
        </p:nvGrpSpPr>
        <p:grpSpPr>
          <a:xfrm>
            <a:off x="3034905" y="1600011"/>
            <a:ext cx="3611164" cy="3611164"/>
            <a:chOff x="5718085" y="2439988"/>
            <a:chExt cx="1035115" cy="1035115"/>
          </a:xfrm>
        </p:grpSpPr>
        <p:sp>
          <p:nvSpPr>
            <p:cNvPr id="27" name="禁止 26"/>
            <p:cNvSpPr/>
            <p:nvPr/>
          </p:nvSpPr>
          <p:spPr bwMode="auto">
            <a:xfrm>
              <a:off x="5718085" y="2439988"/>
              <a:ext cx="1035115" cy="1035115"/>
            </a:xfrm>
            <a:prstGeom prst="noSmoking">
              <a:avLst>
                <a:gd name="adj" fmla="val 6639"/>
              </a:avLst>
            </a:prstGeom>
            <a:solidFill>
              <a:srgbClr val="FF0000">
                <a:alpha val="50196"/>
              </a:srgbClr>
            </a:solidFill>
            <a:ln w="762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50" charset="-128"/>
              </a:endParaRPr>
            </a:p>
          </p:txBody>
        </p:sp>
        <p:grpSp>
          <p:nvGrpSpPr>
            <p:cNvPr id="28" name="グループ化 27"/>
            <p:cNvGrpSpPr/>
            <p:nvPr/>
          </p:nvGrpSpPr>
          <p:grpSpPr>
            <a:xfrm>
              <a:off x="5785977" y="2494757"/>
              <a:ext cx="963613" cy="902272"/>
              <a:chOff x="7698162" y="2347914"/>
              <a:chExt cx="963613" cy="902272"/>
            </a:xfrm>
          </p:grpSpPr>
          <p:grpSp>
            <p:nvGrpSpPr>
              <p:cNvPr id="29" name="Group 184"/>
              <p:cNvGrpSpPr>
                <a:grpSpLocks/>
              </p:cNvGrpSpPr>
              <p:nvPr/>
            </p:nvGrpSpPr>
            <p:grpSpPr bwMode="auto">
              <a:xfrm>
                <a:off x="7698162" y="2347914"/>
                <a:ext cx="963613" cy="873126"/>
                <a:chOff x="2403" y="1987"/>
                <a:chExt cx="607" cy="550"/>
              </a:xfrm>
            </p:grpSpPr>
            <p:sp>
              <p:nvSpPr>
                <p:cNvPr id="39" name="Oval 173"/>
                <p:cNvSpPr>
                  <a:spLocks noChangeArrowheads="1"/>
                </p:cNvSpPr>
                <p:nvPr/>
              </p:nvSpPr>
              <p:spPr bwMode="auto">
                <a:xfrm>
                  <a:off x="2749" y="1987"/>
                  <a:ext cx="142" cy="142"/>
                </a:xfrm>
                <a:prstGeom prst="ellipse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0" name="AutoShape 174"/>
                <p:cNvSpPr>
                  <a:spLocks noChangeArrowheads="1"/>
                </p:cNvSpPr>
                <p:nvPr/>
              </p:nvSpPr>
              <p:spPr bwMode="auto">
                <a:xfrm>
                  <a:off x="2751" y="2132"/>
                  <a:ext cx="114" cy="227"/>
                </a:xfrm>
                <a:prstGeom prst="roundRect">
                  <a:avLst>
                    <a:gd name="adj" fmla="val 32458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1" name="AutoShape 177"/>
                <p:cNvSpPr>
                  <a:spLocks noChangeArrowheads="1"/>
                </p:cNvSpPr>
                <p:nvPr/>
              </p:nvSpPr>
              <p:spPr bwMode="auto">
                <a:xfrm rot="900000">
                  <a:off x="2735" y="2306"/>
                  <a:ext cx="56" cy="231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2" name="AutoShape 178"/>
                <p:cNvSpPr>
                  <a:spLocks noChangeArrowheads="1"/>
                </p:cNvSpPr>
                <p:nvPr/>
              </p:nvSpPr>
              <p:spPr bwMode="auto">
                <a:xfrm rot="19800000">
                  <a:off x="2838" y="2303"/>
                  <a:ext cx="56" cy="17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3" name="AutoShape 179"/>
                <p:cNvSpPr>
                  <a:spLocks noChangeArrowheads="1"/>
                </p:cNvSpPr>
                <p:nvPr/>
              </p:nvSpPr>
              <p:spPr bwMode="auto">
                <a:xfrm rot="14865212">
                  <a:off x="2909" y="2348"/>
                  <a:ext cx="56" cy="147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44" name="Oval 173"/>
                <p:cNvSpPr>
                  <a:spLocks noChangeArrowheads="1"/>
                </p:cNvSpPr>
                <p:nvPr/>
              </p:nvSpPr>
              <p:spPr bwMode="auto">
                <a:xfrm>
                  <a:off x="2403" y="2415"/>
                  <a:ext cx="120" cy="120"/>
                </a:xfrm>
                <a:prstGeom prst="ellipse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30" name="グループ化 29"/>
              <p:cNvGrpSpPr/>
              <p:nvPr/>
            </p:nvGrpSpPr>
            <p:grpSpPr>
              <a:xfrm rot="11241370">
                <a:off x="8376287" y="2565003"/>
                <a:ext cx="212904" cy="161131"/>
                <a:chOff x="8396632" y="2550787"/>
                <a:chExt cx="212904" cy="161131"/>
              </a:xfrm>
            </p:grpSpPr>
            <p:sp>
              <p:nvSpPr>
                <p:cNvPr id="37" name="AutoShape 181"/>
                <p:cNvSpPr>
                  <a:spLocks noChangeArrowheads="1"/>
                </p:cNvSpPr>
                <p:nvPr/>
              </p:nvSpPr>
              <p:spPr bwMode="auto">
                <a:xfrm rot="3752802" flipH="1">
                  <a:off x="8485975" y="2566675"/>
                  <a:ext cx="61383" cy="18573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8" name="AutoShape 182"/>
                <p:cNvSpPr>
                  <a:spLocks noChangeArrowheads="1"/>
                </p:cNvSpPr>
                <p:nvPr/>
              </p:nvSpPr>
              <p:spPr bwMode="auto">
                <a:xfrm rot="9000000" flipH="1">
                  <a:off x="8396632" y="2550787"/>
                  <a:ext cx="57907" cy="161131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31" name="グループ化 30"/>
              <p:cNvGrpSpPr/>
              <p:nvPr/>
            </p:nvGrpSpPr>
            <p:grpSpPr>
              <a:xfrm rot="21285621">
                <a:off x="8140235" y="2587767"/>
                <a:ext cx="212904" cy="161131"/>
                <a:chOff x="8396632" y="2550787"/>
                <a:chExt cx="212904" cy="161131"/>
              </a:xfrm>
            </p:grpSpPr>
            <p:sp>
              <p:nvSpPr>
                <p:cNvPr id="35" name="AutoShape 181"/>
                <p:cNvSpPr>
                  <a:spLocks noChangeArrowheads="1"/>
                </p:cNvSpPr>
                <p:nvPr/>
              </p:nvSpPr>
              <p:spPr bwMode="auto">
                <a:xfrm rot="3752802" flipH="1">
                  <a:off x="8485975" y="2566675"/>
                  <a:ext cx="61383" cy="18573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6" name="AutoShape 182"/>
                <p:cNvSpPr>
                  <a:spLocks noChangeArrowheads="1"/>
                </p:cNvSpPr>
                <p:nvPr/>
              </p:nvSpPr>
              <p:spPr bwMode="auto">
                <a:xfrm rot="9000000" flipH="1">
                  <a:off x="8396632" y="2550787"/>
                  <a:ext cx="57907" cy="161131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32" name="グループ化 31"/>
              <p:cNvGrpSpPr/>
              <p:nvPr/>
            </p:nvGrpSpPr>
            <p:grpSpPr>
              <a:xfrm>
                <a:off x="7869260" y="3086894"/>
                <a:ext cx="310013" cy="163292"/>
                <a:chOff x="7658322" y="2517776"/>
                <a:chExt cx="512658" cy="270030"/>
              </a:xfrm>
            </p:grpSpPr>
            <p:sp>
              <p:nvSpPr>
                <p:cNvPr id="33" name="アーチ 32"/>
                <p:cNvSpPr/>
                <p:nvPr/>
              </p:nvSpPr>
              <p:spPr bwMode="auto">
                <a:xfrm>
                  <a:off x="7658322" y="2517776"/>
                  <a:ext cx="270030" cy="270030"/>
                </a:xfrm>
                <a:prstGeom prst="blockArc">
                  <a:avLst>
                    <a:gd name="adj1" fmla="val 14613771"/>
                    <a:gd name="adj2" fmla="val 0"/>
                    <a:gd name="adj3" fmla="val 10890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34" name="アーチ 33"/>
                <p:cNvSpPr/>
                <p:nvPr/>
              </p:nvSpPr>
              <p:spPr bwMode="auto">
                <a:xfrm>
                  <a:off x="7900950" y="2517776"/>
                  <a:ext cx="270030" cy="270030"/>
                </a:xfrm>
                <a:prstGeom prst="blockArc">
                  <a:avLst>
                    <a:gd name="adj1" fmla="val 10800000"/>
                    <a:gd name="adj2" fmla="val 0"/>
                    <a:gd name="adj3" fmla="val 10890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23930549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35</Words>
  <Application>Microsoft Office PowerPoint</Application>
  <PresentationFormat>A4 210 x 297 mm</PresentationFormat>
  <Paragraphs>10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pop135_ここで遊んではいけません</dc:title>
  <dc:subject>pop135_ここで遊んではいけません</dc:subject>
  <dc:creator>http://www.digipot.net</dc:creator>
  <cp:lastModifiedBy/>
  <cp:revision>1</cp:revision>
  <dcterms:created xsi:type="dcterms:W3CDTF">2014-01-16T14:33:54Z</dcterms:created>
  <dcterms:modified xsi:type="dcterms:W3CDTF">2014-01-16T14:33:57Z</dcterms:modified>
  <cp:version>1</cp:version>
</cp:coreProperties>
</file>