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5" r:id="rId4"/>
    <p:sldId id="278" r:id="rId5"/>
    <p:sldId id="279" r:id="rId6"/>
    <p:sldId id="27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14" y="-5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33645" y="645004"/>
            <a:ext cx="6278642" cy="858824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132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内線で</a:t>
            </a:r>
            <a:endParaRPr lang="en-US" altLang="ja-JP" sz="13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lnSpc>
                <a:spcPct val="100000"/>
              </a:lnSpc>
            </a:pPr>
            <a:r>
              <a:rPr lang="ja-JP" altLang="en-US" sz="132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お呼び出し</a:t>
            </a:r>
            <a:endParaRPr lang="en-US" altLang="ja-JP" sz="13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lnSpc>
                <a:spcPct val="100000"/>
              </a:lnSpc>
            </a:pPr>
            <a:r>
              <a:rPr lang="ja-JP" altLang="en-US" sz="1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ください</a:t>
            </a:r>
            <a:endParaRPr lang="ja-JP" altLang="en-US" sz="1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639315" y="2118310"/>
            <a:ext cx="5625000" cy="5625000"/>
            <a:chOff x="2275202" y="2708919"/>
            <a:chExt cx="1755195" cy="1755195"/>
          </a:xfrm>
        </p:grpSpPr>
        <p:sp>
          <p:nvSpPr>
            <p:cNvPr id="44" name="ドーナツ 43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46" name="角丸四角形 45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2" name="グループ化 51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" name="グループ化 52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" name="グループ化 53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" name="グループ化 54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6" name="円/楕円 55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/楕円 56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7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0" name="円/楕円 49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677525"/>
            <a:ext cx="6852055" cy="415498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内線で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お呼び出し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213029" y="5044385"/>
            <a:ext cx="4204792" cy="4204790"/>
            <a:chOff x="2275202" y="2708919"/>
            <a:chExt cx="1755195" cy="1755195"/>
          </a:xfrm>
        </p:grpSpPr>
        <p:sp>
          <p:nvSpPr>
            <p:cNvPr id="47" name="ドーナツ 46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49" name="角丸四角形 48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3" name="円/楕円 52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5313040"/>
            <a:ext cx="6852055" cy="415498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内線で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お呼び出し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213029" y="665039"/>
            <a:ext cx="4204792" cy="4204790"/>
            <a:chOff x="2275202" y="2708919"/>
            <a:chExt cx="1755195" cy="1755195"/>
          </a:xfrm>
        </p:grpSpPr>
        <p:sp>
          <p:nvSpPr>
            <p:cNvPr id="47" name="ドーナツ 46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49" name="角丸四角形 48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3" name="円/楕円 52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9941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7227058"/>
            <a:ext cx="6852055" cy="227754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</a:t>
            </a:r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endParaRPr kumimoji="1" lang="en-US" altLang="ja-JP" sz="7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4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お呼び出し</a:t>
            </a:r>
            <a:r>
              <a:rPr lang="ja-JP" altLang="en-US" sz="54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54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578790" y="3147896"/>
            <a:ext cx="3473270" cy="3473268"/>
            <a:chOff x="2275202" y="2708919"/>
            <a:chExt cx="1755195" cy="1755195"/>
          </a:xfrm>
        </p:grpSpPr>
        <p:sp>
          <p:nvSpPr>
            <p:cNvPr id="47" name="ドーナツ 46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49" name="角丸四角形 48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3" name="円/楕円 52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28" name="テキスト ボックス 27"/>
          <p:cNvSpPr txBox="1"/>
          <p:nvPr/>
        </p:nvSpPr>
        <p:spPr>
          <a:xfrm>
            <a:off x="5945" y="542510"/>
            <a:ext cx="7023455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担当者が</a:t>
            </a:r>
            <a:r>
              <a:rPr kumimoji="1" lang="en-US" altLang="ja-JP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伺いますので</a:t>
            </a:r>
            <a:endParaRPr kumimoji="1" lang="en-US" altLang="ja-JP" sz="6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8629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813991"/>
            <a:ext cx="6852055" cy="30931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御用の方は</a:t>
            </a:r>
            <a:r>
              <a:rPr kumimoji="1"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内線</a:t>
            </a:r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956162" y="4285608"/>
            <a:ext cx="4718526" cy="4718524"/>
            <a:chOff x="2275202" y="2708919"/>
            <a:chExt cx="1755195" cy="1755195"/>
          </a:xfrm>
        </p:grpSpPr>
        <p:sp>
          <p:nvSpPr>
            <p:cNvPr id="48" name="ドーナツ 47"/>
            <p:cNvSpPr/>
            <p:nvPr/>
          </p:nvSpPr>
          <p:spPr bwMode="auto">
            <a:xfrm>
              <a:off x="2275202" y="2708919"/>
              <a:ext cx="1755195" cy="1755195"/>
            </a:xfrm>
            <a:prstGeom prst="donut">
              <a:avLst>
                <a:gd name="adj" fmla="val 757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2522730" y="2888940"/>
              <a:ext cx="1260140" cy="1440160"/>
              <a:chOff x="2522730" y="2888940"/>
              <a:chExt cx="1260140" cy="1440160"/>
            </a:xfrm>
          </p:grpSpPr>
          <p:sp>
            <p:nvSpPr>
              <p:cNvPr id="50" name="角丸四角形 49"/>
              <p:cNvSpPr/>
              <p:nvPr/>
            </p:nvSpPr>
            <p:spPr bwMode="auto">
              <a:xfrm>
                <a:off x="2522730" y="2888940"/>
                <a:ext cx="1260140" cy="1440160"/>
              </a:xfrm>
              <a:prstGeom prst="roundRect">
                <a:avLst>
                  <a:gd name="adj" fmla="val 10485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 bwMode="auto">
              <a:xfrm>
                <a:off x="2612740" y="2956448"/>
                <a:ext cx="315035" cy="1305144"/>
              </a:xfrm>
              <a:prstGeom prst="roundRect">
                <a:avLst>
                  <a:gd name="adj" fmla="val 21013"/>
                </a:avLst>
              </a:pr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 bwMode="auto">
              <a:xfrm>
                <a:off x="3017786" y="2978950"/>
                <a:ext cx="630070" cy="225025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3017786" y="3276662"/>
                <a:ext cx="638292" cy="681889"/>
                <a:chOff x="3017786" y="3293986"/>
                <a:chExt cx="638292" cy="879644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017786" y="32939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3017786" y="352258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3017786" y="37537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/>
                <p:cNvGrpSpPr/>
                <p:nvPr/>
              </p:nvGrpSpPr>
              <p:grpSpPr>
                <a:xfrm>
                  <a:off x="3017786" y="3982326"/>
                  <a:ext cx="638292" cy="191304"/>
                  <a:chOff x="3017785" y="3293985"/>
                  <a:chExt cx="750805" cy="225025"/>
                </a:xfrm>
                <a:grpFill/>
              </p:grpSpPr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01778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327940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3543565" y="3293985"/>
                    <a:ext cx="225025" cy="22502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4" name="円/楕円 53"/>
              <p:cNvSpPr/>
              <p:nvPr/>
            </p:nvSpPr>
            <p:spPr bwMode="auto">
              <a:xfrm>
                <a:off x="3113438" y="4017507"/>
                <a:ext cx="446988" cy="22502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テキスト ボックス 54"/>
              <p:cNvSpPr txBox="1"/>
              <p:nvPr/>
            </p:nvSpPr>
            <p:spPr>
              <a:xfrm>
                <a:off x="3211830" y="4057650"/>
                <a:ext cx="255269" cy="144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内線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40338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pop131_内線でお呼び出し</dc:title>
  <dc:subject>pop131_内線でお呼び出し</dc:subject>
  <dc:creator>http://www.digipot.net</dc:creator>
  <cp:lastModifiedBy/>
  <cp:revision>1</cp:revision>
  <dcterms:created xsi:type="dcterms:W3CDTF">2013-12-26T01:40:30Z</dcterms:created>
  <dcterms:modified xsi:type="dcterms:W3CDTF">2014-01-07T07:08:00Z</dcterms:modified>
  <cp:version>1</cp:version>
</cp:coreProperties>
</file>