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3" r:id="rId3"/>
    <p:sldId id="269" r:id="rId4"/>
    <p:sldId id="279" r:id="rId5"/>
    <p:sldId id="280" r:id="rId6"/>
    <p:sldId id="276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50" d="100"/>
          <a:sy n="50" d="100"/>
        </p:scale>
        <p:origin x="-370" y="-499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773705"/>
            <a:ext cx="9900055" cy="5401479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15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内線で</a:t>
            </a:r>
            <a:endParaRPr kumimoji="1" lang="en-US" altLang="ja-JP" sz="115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15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お呼び出し</a:t>
            </a:r>
            <a:endParaRPr kumimoji="1" lang="en-US" altLang="ja-JP" sz="115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15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en-US" altLang="ja-JP" sz="115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グループ化 22"/>
          <p:cNvGrpSpPr/>
          <p:nvPr/>
        </p:nvGrpSpPr>
        <p:grpSpPr>
          <a:xfrm>
            <a:off x="2167057" y="659905"/>
            <a:ext cx="5625000" cy="5625000"/>
            <a:chOff x="2275202" y="2708919"/>
            <a:chExt cx="1755195" cy="1755195"/>
          </a:xfrm>
        </p:grpSpPr>
        <p:sp>
          <p:nvSpPr>
            <p:cNvPr id="24" name="ドーナツ 23"/>
            <p:cNvSpPr/>
            <p:nvPr/>
          </p:nvSpPr>
          <p:spPr bwMode="auto">
            <a:xfrm>
              <a:off x="2275202" y="2708919"/>
              <a:ext cx="1755195" cy="1755195"/>
            </a:xfrm>
            <a:prstGeom prst="donut">
              <a:avLst>
                <a:gd name="adj" fmla="val 7574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7" name="グループ化 26"/>
            <p:cNvGrpSpPr/>
            <p:nvPr/>
          </p:nvGrpSpPr>
          <p:grpSpPr>
            <a:xfrm>
              <a:off x="2522730" y="2888940"/>
              <a:ext cx="1260140" cy="1440160"/>
              <a:chOff x="2522730" y="2888940"/>
              <a:chExt cx="1260140" cy="1440160"/>
            </a:xfrm>
          </p:grpSpPr>
          <p:sp>
            <p:nvSpPr>
              <p:cNvPr id="28" name="角丸四角形 27"/>
              <p:cNvSpPr/>
              <p:nvPr/>
            </p:nvSpPr>
            <p:spPr bwMode="auto">
              <a:xfrm>
                <a:off x="2522730" y="2888940"/>
                <a:ext cx="1260140" cy="1440160"/>
              </a:xfrm>
              <a:prstGeom prst="roundRect">
                <a:avLst>
                  <a:gd name="adj" fmla="val 10485"/>
                </a:avLst>
              </a:prstGeom>
              <a:solidFill>
                <a:schemeClr val="bg1">
                  <a:lumMod val="50000"/>
                </a:schemeClr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角丸四角形 28"/>
              <p:cNvSpPr/>
              <p:nvPr/>
            </p:nvSpPr>
            <p:spPr bwMode="auto">
              <a:xfrm>
                <a:off x="2612740" y="2956448"/>
                <a:ext cx="315035" cy="1305144"/>
              </a:xfrm>
              <a:prstGeom prst="roundRect">
                <a:avLst>
                  <a:gd name="adj" fmla="val 21013"/>
                </a:avLst>
              </a:prstGeom>
              <a:solidFill>
                <a:schemeClr val="bg1">
                  <a:lumMod val="50000"/>
                </a:schemeClr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正方形/長方形 30"/>
              <p:cNvSpPr/>
              <p:nvPr/>
            </p:nvSpPr>
            <p:spPr bwMode="auto">
              <a:xfrm>
                <a:off x="3017786" y="2978950"/>
                <a:ext cx="630070" cy="225025"/>
              </a:xfrm>
              <a:prstGeom prst="rect">
                <a:avLst/>
              </a:prstGeom>
              <a:solidFill>
                <a:srgbClr val="92D05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2" name="グループ化 31"/>
              <p:cNvGrpSpPr/>
              <p:nvPr/>
            </p:nvGrpSpPr>
            <p:grpSpPr>
              <a:xfrm>
                <a:off x="3017786" y="3276662"/>
                <a:ext cx="638292" cy="681889"/>
                <a:chOff x="3017786" y="3293986"/>
                <a:chExt cx="638292" cy="879644"/>
              </a:xfrm>
              <a:solidFill>
                <a:schemeClr val="bg1">
                  <a:lumMod val="85000"/>
                </a:schemeClr>
              </a:solidFill>
            </p:grpSpPr>
            <p:grpSp>
              <p:nvGrpSpPr>
                <p:cNvPr id="35" name="グループ化 34"/>
                <p:cNvGrpSpPr/>
                <p:nvPr/>
              </p:nvGrpSpPr>
              <p:grpSpPr>
                <a:xfrm>
                  <a:off x="3017786" y="3293986"/>
                  <a:ext cx="638292" cy="191304"/>
                  <a:chOff x="3017785" y="3293985"/>
                  <a:chExt cx="750805" cy="225025"/>
                </a:xfrm>
                <a:grpFill/>
              </p:grpSpPr>
              <p:sp>
                <p:nvSpPr>
                  <p:cNvPr id="65" name="円/楕円 64"/>
                  <p:cNvSpPr/>
                  <p:nvPr/>
                </p:nvSpPr>
                <p:spPr bwMode="auto">
                  <a:xfrm>
                    <a:off x="301778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" name="円/楕円 65"/>
                  <p:cNvSpPr/>
                  <p:nvPr/>
                </p:nvSpPr>
                <p:spPr bwMode="auto">
                  <a:xfrm>
                    <a:off x="327940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" name="円/楕円 66"/>
                  <p:cNvSpPr/>
                  <p:nvPr/>
                </p:nvSpPr>
                <p:spPr bwMode="auto">
                  <a:xfrm>
                    <a:off x="354356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6" name="グループ化 35"/>
                <p:cNvGrpSpPr/>
                <p:nvPr/>
              </p:nvGrpSpPr>
              <p:grpSpPr>
                <a:xfrm>
                  <a:off x="3017786" y="3522586"/>
                  <a:ext cx="638292" cy="191304"/>
                  <a:chOff x="3017785" y="3293985"/>
                  <a:chExt cx="750805" cy="225025"/>
                </a:xfrm>
                <a:grpFill/>
              </p:grpSpPr>
              <p:sp>
                <p:nvSpPr>
                  <p:cNvPr id="62" name="円/楕円 61"/>
                  <p:cNvSpPr/>
                  <p:nvPr/>
                </p:nvSpPr>
                <p:spPr bwMode="auto">
                  <a:xfrm>
                    <a:off x="301778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" name="円/楕円 62"/>
                  <p:cNvSpPr/>
                  <p:nvPr/>
                </p:nvSpPr>
                <p:spPr bwMode="auto">
                  <a:xfrm>
                    <a:off x="327940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" name="円/楕円 63"/>
                  <p:cNvSpPr/>
                  <p:nvPr/>
                </p:nvSpPr>
                <p:spPr bwMode="auto">
                  <a:xfrm>
                    <a:off x="354356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7" name="グループ化 36"/>
                <p:cNvGrpSpPr/>
                <p:nvPr/>
              </p:nvGrpSpPr>
              <p:grpSpPr>
                <a:xfrm>
                  <a:off x="3017786" y="3753726"/>
                  <a:ext cx="638292" cy="191304"/>
                  <a:chOff x="3017785" y="3293985"/>
                  <a:chExt cx="750805" cy="225025"/>
                </a:xfrm>
                <a:grpFill/>
              </p:grpSpPr>
              <p:sp>
                <p:nvSpPr>
                  <p:cNvPr id="59" name="円/楕円 58"/>
                  <p:cNvSpPr/>
                  <p:nvPr/>
                </p:nvSpPr>
                <p:spPr bwMode="auto">
                  <a:xfrm>
                    <a:off x="301778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" name="円/楕円 59"/>
                  <p:cNvSpPr/>
                  <p:nvPr/>
                </p:nvSpPr>
                <p:spPr bwMode="auto">
                  <a:xfrm>
                    <a:off x="327940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" name="円/楕円 60"/>
                  <p:cNvSpPr/>
                  <p:nvPr/>
                </p:nvSpPr>
                <p:spPr bwMode="auto">
                  <a:xfrm>
                    <a:off x="354356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8" name="グループ化 37"/>
                <p:cNvGrpSpPr/>
                <p:nvPr/>
              </p:nvGrpSpPr>
              <p:grpSpPr>
                <a:xfrm>
                  <a:off x="3017786" y="3982326"/>
                  <a:ext cx="638292" cy="191304"/>
                  <a:chOff x="3017785" y="3293985"/>
                  <a:chExt cx="750805" cy="225025"/>
                </a:xfrm>
                <a:grpFill/>
              </p:grpSpPr>
              <p:sp>
                <p:nvSpPr>
                  <p:cNvPr id="39" name="円/楕円 38"/>
                  <p:cNvSpPr/>
                  <p:nvPr/>
                </p:nvSpPr>
                <p:spPr bwMode="auto">
                  <a:xfrm>
                    <a:off x="301778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" name="円/楕円 39"/>
                  <p:cNvSpPr/>
                  <p:nvPr/>
                </p:nvSpPr>
                <p:spPr bwMode="auto">
                  <a:xfrm>
                    <a:off x="327940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" name="円/楕円 40"/>
                  <p:cNvSpPr/>
                  <p:nvPr/>
                </p:nvSpPr>
                <p:spPr bwMode="auto">
                  <a:xfrm>
                    <a:off x="354356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33" name="円/楕円 32"/>
              <p:cNvSpPr/>
              <p:nvPr/>
            </p:nvSpPr>
            <p:spPr bwMode="auto">
              <a:xfrm>
                <a:off x="3113438" y="4017507"/>
                <a:ext cx="446988" cy="225025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テキスト ボックス 33"/>
              <p:cNvSpPr txBox="1"/>
              <p:nvPr/>
            </p:nvSpPr>
            <p:spPr>
              <a:xfrm>
                <a:off x="3211830" y="4057650"/>
                <a:ext cx="255269" cy="14473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内線</a:t>
                </a:r>
                <a:endPara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ボックス 23"/>
          <p:cNvSpPr txBox="1"/>
          <p:nvPr/>
        </p:nvSpPr>
        <p:spPr>
          <a:xfrm>
            <a:off x="5945" y="413665"/>
            <a:ext cx="9900055" cy="2554545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8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内線で</a:t>
            </a:r>
            <a:endParaRPr kumimoji="1" lang="en-US" altLang="ja-JP" sz="80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8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お呼び出しください</a:t>
            </a:r>
            <a:endParaRPr kumimoji="1" lang="en-US" altLang="ja-JP" sz="80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46" name="グループ化 45"/>
          <p:cNvGrpSpPr/>
          <p:nvPr/>
        </p:nvGrpSpPr>
        <p:grpSpPr>
          <a:xfrm>
            <a:off x="3329714" y="3151632"/>
            <a:ext cx="3299686" cy="3299686"/>
            <a:chOff x="2275202" y="2708919"/>
            <a:chExt cx="1755195" cy="1755195"/>
          </a:xfrm>
        </p:grpSpPr>
        <p:sp>
          <p:nvSpPr>
            <p:cNvPr id="47" name="ドーナツ 46"/>
            <p:cNvSpPr/>
            <p:nvPr/>
          </p:nvSpPr>
          <p:spPr bwMode="auto">
            <a:xfrm>
              <a:off x="2275202" y="2708919"/>
              <a:ext cx="1755195" cy="1755195"/>
            </a:xfrm>
            <a:prstGeom prst="donut">
              <a:avLst>
                <a:gd name="adj" fmla="val 7574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8" name="グループ化 47"/>
            <p:cNvGrpSpPr/>
            <p:nvPr/>
          </p:nvGrpSpPr>
          <p:grpSpPr>
            <a:xfrm>
              <a:off x="2522730" y="2888940"/>
              <a:ext cx="1260140" cy="1440160"/>
              <a:chOff x="2522730" y="2888940"/>
              <a:chExt cx="1260140" cy="1440160"/>
            </a:xfrm>
          </p:grpSpPr>
          <p:sp>
            <p:nvSpPr>
              <p:cNvPr id="49" name="角丸四角形 48"/>
              <p:cNvSpPr/>
              <p:nvPr/>
            </p:nvSpPr>
            <p:spPr bwMode="auto">
              <a:xfrm>
                <a:off x="2522730" y="2888940"/>
                <a:ext cx="1260140" cy="1440160"/>
              </a:xfrm>
              <a:prstGeom prst="roundRect">
                <a:avLst>
                  <a:gd name="adj" fmla="val 10485"/>
                </a:avLst>
              </a:prstGeom>
              <a:solidFill>
                <a:schemeClr val="bg1">
                  <a:lumMod val="50000"/>
                </a:schemeClr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角丸四角形 49"/>
              <p:cNvSpPr/>
              <p:nvPr/>
            </p:nvSpPr>
            <p:spPr bwMode="auto">
              <a:xfrm>
                <a:off x="2612740" y="2956448"/>
                <a:ext cx="315035" cy="1305144"/>
              </a:xfrm>
              <a:prstGeom prst="roundRect">
                <a:avLst>
                  <a:gd name="adj" fmla="val 21013"/>
                </a:avLst>
              </a:prstGeom>
              <a:solidFill>
                <a:schemeClr val="bg1">
                  <a:lumMod val="50000"/>
                </a:schemeClr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正方形/長方形 50"/>
              <p:cNvSpPr/>
              <p:nvPr/>
            </p:nvSpPr>
            <p:spPr bwMode="auto">
              <a:xfrm>
                <a:off x="3017786" y="2978950"/>
                <a:ext cx="630070" cy="225025"/>
              </a:xfrm>
              <a:prstGeom prst="rect">
                <a:avLst/>
              </a:prstGeom>
              <a:solidFill>
                <a:srgbClr val="92D05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2" name="グループ化 51"/>
              <p:cNvGrpSpPr/>
              <p:nvPr/>
            </p:nvGrpSpPr>
            <p:grpSpPr>
              <a:xfrm>
                <a:off x="3017786" y="3276662"/>
                <a:ext cx="638292" cy="681889"/>
                <a:chOff x="3017786" y="3293986"/>
                <a:chExt cx="638292" cy="879644"/>
              </a:xfrm>
              <a:solidFill>
                <a:schemeClr val="bg1">
                  <a:lumMod val="85000"/>
                </a:schemeClr>
              </a:solidFill>
            </p:grpSpPr>
            <p:grpSp>
              <p:nvGrpSpPr>
                <p:cNvPr id="55" name="グループ化 54"/>
                <p:cNvGrpSpPr/>
                <p:nvPr/>
              </p:nvGrpSpPr>
              <p:grpSpPr>
                <a:xfrm>
                  <a:off x="3017786" y="3293986"/>
                  <a:ext cx="638292" cy="191304"/>
                  <a:chOff x="3017785" y="3293985"/>
                  <a:chExt cx="750805" cy="225025"/>
                </a:xfrm>
                <a:grpFill/>
              </p:grpSpPr>
              <p:sp>
                <p:nvSpPr>
                  <p:cNvPr id="68" name="円/楕円 67"/>
                  <p:cNvSpPr/>
                  <p:nvPr/>
                </p:nvSpPr>
                <p:spPr bwMode="auto">
                  <a:xfrm>
                    <a:off x="301778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" name="円/楕円 68"/>
                  <p:cNvSpPr/>
                  <p:nvPr/>
                </p:nvSpPr>
                <p:spPr bwMode="auto">
                  <a:xfrm>
                    <a:off x="327940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" name="円/楕円 69"/>
                  <p:cNvSpPr/>
                  <p:nvPr/>
                </p:nvSpPr>
                <p:spPr bwMode="auto">
                  <a:xfrm>
                    <a:off x="354356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6" name="グループ化 55"/>
                <p:cNvGrpSpPr/>
                <p:nvPr/>
              </p:nvGrpSpPr>
              <p:grpSpPr>
                <a:xfrm>
                  <a:off x="3017786" y="3522586"/>
                  <a:ext cx="638292" cy="191304"/>
                  <a:chOff x="3017785" y="3293985"/>
                  <a:chExt cx="750805" cy="225025"/>
                </a:xfrm>
                <a:grpFill/>
              </p:grpSpPr>
              <p:sp>
                <p:nvSpPr>
                  <p:cNvPr id="65" name="円/楕円 64"/>
                  <p:cNvSpPr/>
                  <p:nvPr/>
                </p:nvSpPr>
                <p:spPr bwMode="auto">
                  <a:xfrm>
                    <a:off x="301778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" name="円/楕円 65"/>
                  <p:cNvSpPr/>
                  <p:nvPr/>
                </p:nvSpPr>
                <p:spPr bwMode="auto">
                  <a:xfrm>
                    <a:off x="327940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" name="円/楕円 66"/>
                  <p:cNvSpPr/>
                  <p:nvPr/>
                </p:nvSpPr>
                <p:spPr bwMode="auto">
                  <a:xfrm>
                    <a:off x="354356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7" name="グループ化 56"/>
                <p:cNvGrpSpPr/>
                <p:nvPr/>
              </p:nvGrpSpPr>
              <p:grpSpPr>
                <a:xfrm>
                  <a:off x="3017786" y="3753726"/>
                  <a:ext cx="638292" cy="191304"/>
                  <a:chOff x="3017785" y="3293985"/>
                  <a:chExt cx="750805" cy="225025"/>
                </a:xfrm>
                <a:grpFill/>
              </p:grpSpPr>
              <p:sp>
                <p:nvSpPr>
                  <p:cNvPr id="62" name="円/楕円 61"/>
                  <p:cNvSpPr/>
                  <p:nvPr/>
                </p:nvSpPr>
                <p:spPr bwMode="auto">
                  <a:xfrm>
                    <a:off x="301778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" name="円/楕円 62"/>
                  <p:cNvSpPr/>
                  <p:nvPr/>
                </p:nvSpPr>
                <p:spPr bwMode="auto">
                  <a:xfrm>
                    <a:off x="327940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" name="円/楕円 63"/>
                  <p:cNvSpPr/>
                  <p:nvPr/>
                </p:nvSpPr>
                <p:spPr bwMode="auto">
                  <a:xfrm>
                    <a:off x="354356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8" name="グループ化 57"/>
                <p:cNvGrpSpPr/>
                <p:nvPr/>
              </p:nvGrpSpPr>
              <p:grpSpPr>
                <a:xfrm>
                  <a:off x="3017786" y="3982326"/>
                  <a:ext cx="638292" cy="191304"/>
                  <a:chOff x="3017785" y="3293985"/>
                  <a:chExt cx="750805" cy="225025"/>
                </a:xfrm>
                <a:grpFill/>
              </p:grpSpPr>
              <p:sp>
                <p:nvSpPr>
                  <p:cNvPr id="59" name="円/楕円 58"/>
                  <p:cNvSpPr/>
                  <p:nvPr/>
                </p:nvSpPr>
                <p:spPr bwMode="auto">
                  <a:xfrm>
                    <a:off x="301778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" name="円/楕円 59"/>
                  <p:cNvSpPr/>
                  <p:nvPr/>
                </p:nvSpPr>
                <p:spPr bwMode="auto">
                  <a:xfrm>
                    <a:off x="327940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" name="円/楕円 60"/>
                  <p:cNvSpPr/>
                  <p:nvPr/>
                </p:nvSpPr>
                <p:spPr bwMode="auto">
                  <a:xfrm>
                    <a:off x="354356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53" name="円/楕円 52"/>
              <p:cNvSpPr/>
              <p:nvPr/>
            </p:nvSpPr>
            <p:spPr bwMode="auto">
              <a:xfrm>
                <a:off x="3113438" y="4017507"/>
                <a:ext cx="446988" cy="225025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テキスト ボックス 53"/>
              <p:cNvSpPr txBox="1"/>
              <p:nvPr/>
            </p:nvSpPr>
            <p:spPr>
              <a:xfrm>
                <a:off x="3211830" y="4057650"/>
                <a:ext cx="255269" cy="14473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内線</a:t>
                </a:r>
                <a:endPara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348099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ボックス 23"/>
          <p:cNvSpPr txBox="1"/>
          <p:nvPr/>
        </p:nvSpPr>
        <p:spPr>
          <a:xfrm>
            <a:off x="5945" y="4014065"/>
            <a:ext cx="9900055" cy="2554545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8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内線で</a:t>
            </a:r>
            <a:endParaRPr kumimoji="1" lang="en-US" altLang="ja-JP" sz="80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8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お呼び出しください</a:t>
            </a:r>
            <a:endParaRPr kumimoji="1" lang="en-US" altLang="ja-JP" sz="80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46" name="グループ化 45"/>
          <p:cNvGrpSpPr/>
          <p:nvPr/>
        </p:nvGrpSpPr>
        <p:grpSpPr>
          <a:xfrm>
            <a:off x="3329714" y="413665"/>
            <a:ext cx="3299686" cy="3299686"/>
            <a:chOff x="2275202" y="2708919"/>
            <a:chExt cx="1755195" cy="1755195"/>
          </a:xfrm>
        </p:grpSpPr>
        <p:sp>
          <p:nvSpPr>
            <p:cNvPr id="47" name="ドーナツ 46"/>
            <p:cNvSpPr/>
            <p:nvPr/>
          </p:nvSpPr>
          <p:spPr bwMode="auto">
            <a:xfrm>
              <a:off x="2275202" y="2708919"/>
              <a:ext cx="1755195" cy="1755195"/>
            </a:xfrm>
            <a:prstGeom prst="donut">
              <a:avLst>
                <a:gd name="adj" fmla="val 7574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8" name="グループ化 47"/>
            <p:cNvGrpSpPr/>
            <p:nvPr/>
          </p:nvGrpSpPr>
          <p:grpSpPr>
            <a:xfrm>
              <a:off x="2522730" y="2888940"/>
              <a:ext cx="1260140" cy="1440160"/>
              <a:chOff x="2522730" y="2888940"/>
              <a:chExt cx="1260140" cy="1440160"/>
            </a:xfrm>
          </p:grpSpPr>
          <p:sp>
            <p:nvSpPr>
              <p:cNvPr id="49" name="角丸四角形 48"/>
              <p:cNvSpPr/>
              <p:nvPr/>
            </p:nvSpPr>
            <p:spPr bwMode="auto">
              <a:xfrm>
                <a:off x="2522730" y="2888940"/>
                <a:ext cx="1260140" cy="1440160"/>
              </a:xfrm>
              <a:prstGeom prst="roundRect">
                <a:avLst>
                  <a:gd name="adj" fmla="val 10485"/>
                </a:avLst>
              </a:prstGeom>
              <a:solidFill>
                <a:schemeClr val="bg1">
                  <a:lumMod val="50000"/>
                </a:schemeClr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角丸四角形 49"/>
              <p:cNvSpPr/>
              <p:nvPr/>
            </p:nvSpPr>
            <p:spPr bwMode="auto">
              <a:xfrm>
                <a:off x="2612740" y="2956448"/>
                <a:ext cx="315035" cy="1305144"/>
              </a:xfrm>
              <a:prstGeom prst="roundRect">
                <a:avLst>
                  <a:gd name="adj" fmla="val 21013"/>
                </a:avLst>
              </a:prstGeom>
              <a:solidFill>
                <a:schemeClr val="bg1">
                  <a:lumMod val="50000"/>
                </a:schemeClr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正方形/長方形 50"/>
              <p:cNvSpPr/>
              <p:nvPr/>
            </p:nvSpPr>
            <p:spPr bwMode="auto">
              <a:xfrm>
                <a:off x="3017786" y="2978950"/>
                <a:ext cx="630070" cy="225025"/>
              </a:xfrm>
              <a:prstGeom prst="rect">
                <a:avLst/>
              </a:prstGeom>
              <a:solidFill>
                <a:srgbClr val="92D05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2" name="グループ化 51"/>
              <p:cNvGrpSpPr/>
              <p:nvPr/>
            </p:nvGrpSpPr>
            <p:grpSpPr>
              <a:xfrm>
                <a:off x="3017786" y="3276662"/>
                <a:ext cx="638292" cy="681889"/>
                <a:chOff x="3017786" y="3293986"/>
                <a:chExt cx="638292" cy="879644"/>
              </a:xfrm>
              <a:solidFill>
                <a:schemeClr val="bg1">
                  <a:lumMod val="85000"/>
                </a:schemeClr>
              </a:solidFill>
            </p:grpSpPr>
            <p:grpSp>
              <p:nvGrpSpPr>
                <p:cNvPr id="55" name="グループ化 54"/>
                <p:cNvGrpSpPr/>
                <p:nvPr/>
              </p:nvGrpSpPr>
              <p:grpSpPr>
                <a:xfrm>
                  <a:off x="3017786" y="3293986"/>
                  <a:ext cx="638292" cy="191304"/>
                  <a:chOff x="3017785" y="3293985"/>
                  <a:chExt cx="750805" cy="225025"/>
                </a:xfrm>
                <a:grpFill/>
              </p:grpSpPr>
              <p:sp>
                <p:nvSpPr>
                  <p:cNvPr id="68" name="円/楕円 67"/>
                  <p:cNvSpPr/>
                  <p:nvPr/>
                </p:nvSpPr>
                <p:spPr bwMode="auto">
                  <a:xfrm>
                    <a:off x="301778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" name="円/楕円 68"/>
                  <p:cNvSpPr/>
                  <p:nvPr/>
                </p:nvSpPr>
                <p:spPr bwMode="auto">
                  <a:xfrm>
                    <a:off x="327940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" name="円/楕円 69"/>
                  <p:cNvSpPr/>
                  <p:nvPr/>
                </p:nvSpPr>
                <p:spPr bwMode="auto">
                  <a:xfrm>
                    <a:off x="354356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6" name="グループ化 55"/>
                <p:cNvGrpSpPr/>
                <p:nvPr/>
              </p:nvGrpSpPr>
              <p:grpSpPr>
                <a:xfrm>
                  <a:off x="3017786" y="3522586"/>
                  <a:ext cx="638292" cy="191304"/>
                  <a:chOff x="3017785" y="3293985"/>
                  <a:chExt cx="750805" cy="225025"/>
                </a:xfrm>
                <a:grpFill/>
              </p:grpSpPr>
              <p:sp>
                <p:nvSpPr>
                  <p:cNvPr id="65" name="円/楕円 64"/>
                  <p:cNvSpPr/>
                  <p:nvPr/>
                </p:nvSpPr>
                <p:spPr bwMode="auto">
                  <a:xfrm>
                    <a:off x="301778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" name="円/楕円 65"/>
                  <p:cNvSpPr/>
                  <p:nvPr/>
                </p:nvSpPr>
                <p:spPr bwMode="auto">
                  <a:xfrm>
                    <a:off x="327940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" name="円/楕円 66"/>
                  <p:cNvSpPr/>
                  <p:nvPr/>
                </p:nvSpPr>
                <p:spPr bwMode="auto">
                  <a:xfrm>
                    <a:off x="354356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7" name="グループ化 56"/>
                <p:cNvGrpSpPr/>
                <p:nvPr/>
              </p:nvGrpSpPr>
              <p:grpSpPr>
                <a:xfrm>
                  <a:off x="3017786" y="3753726"/>
                  <a:ext cx="638292" cy="191304"/>
                  <a:chOff x="3017785" y="3293985"/>
                  <a:chExt cx="750805" cy="225025"/>
                </a:xfrm>
                <a:grpFill/>
              </p:grpSpPr>
              <p:sp>
                <p:nvSpPr>
                  <p:cNvPr id="62" name="円/楕円 61"/>
                  <p:cNvSpPr/>
                  <p:nvPr/>
                </p:nvSpPr>
                <p:spPr bwMode="auto">
                  <a:xfrm>
                    <a:off x="301778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" name="円/楕円 62"/>
                  <p:cNvSpPr/>
                  <p:nvPr/>
                </p:nvSpPr>
                <p:spPr bwMode="auto">
                  <a:xfrm>
                    <a:off x="327940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" name="円/楕円 63"/>
                  <p:cNvSpPr/>
                  <p:nvPr/>
                </p:nvSpPr>
                <p:spPr bwMode="auto">
                  <a:xfrm>
                    <a:off x="354356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8" name="グループ化 57"/>
                <p:cNvGrpSpPr/>
                <p:nvPr/>
              </p:nvGrpSpPr>
              <p:grpSpPr>
                <a:xfrm>
                  <a:off x="3017786" y="3982326"/>
                  <a:ext cx="638292" cy="191304"/>
                  <a:chOff x="3017785" y="3293985"/>
                  <a:chExt cx="750805" cy="225025"/>
                </a:xfrm>
                <a:grpFill/>
              </p:grpSpPr>
              <p:sp>
                <p:nvSpPr>
                  <p:cNvPr id="59" name="円/楕円 58"/>
                  <p:cNvSpPr/>
                  <p:nvPr/>
                </p:nvSpPr>
                <p:spPr bwMode="auto">
                  <a:xfrm>
                    <a:off x="301778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" name="円/楕円 59"/>
                  <p:cNvSpPr/>
                  <p:nvPr/>
                </p:nvSpPr>
                <p:spPr bwMode="auto">
                  <a:xfrm>
                    <a:off x="327940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" name="円/楕円 60"/>
                  <p:cNvSpPr/>
                  <p:nvPr/>
                </p:nvSpPr>
                <p:spPr bwMode="auto">
                  <a:xfrm>
                    <a:off x="354356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53" name="円/楕円 52"/>
              <p:cNvSpPr/>
              <p:nvPr/>
            </p:nvSpPr>
            <p:spPr bwMode="auto">
              <a:xfrm>
                <a:off x="3113438" y="4017507"/>
                <a:ext cx="446988" cy="225025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テキスト ボックス 53"/>
              <p:cNvSpPr txBox="1"/>
              <p:nvPr/>
            </p:nvSpPr>
            <p:spPr>
              <a:xfrm>
                <a:off x="3211830" y="4057650"/>
                <a:ext cx="255269" cy="14473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内線</a:t>
                </a:r>
                <a:endPara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094332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ボックス 23"/>
          <p:cNvSpPr txBox="1"/>
          <p:nvPr/>
        </p:nvSpPr>
        <p:spPr>
          <a:xfrm>
            <a:off x="5945" y="5423480"/>
            <a:ext cx="9900055" cy="1015663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6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内線でお呼び出しください</a:t>
            </a:r>
            <a:endParaRPr kumimoji="1" lang="en-US" altLang="ja-JP" sz="60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46" name="グループ化 45"/>
          <p:cNvGrpSpPr/>
          <p:nvPr/>
        </p:nvGrpSpPr>
        <p:grpSpPr>
          <a:xfrm>
            <a:off x="3329714" y="1768417"/>
            <a:ext cx="3299686" cy="3299686"/>
            <a:chOff x="2275202" y="2708919"/>
            <a:chExt cx="1755195" cy="1755195"/>
          </a:xfrm>
        </p:grpSpPr>
        <p:sp>
          <p:nvSpPr>
            <p:cNvPr id="47" name="ドーナツ 46"/>
            <p:cNvSpPr/>
            <p:nvPr/>
          </p:nvSpPr>
          <p:spPr bwMode="auto">
            <a:xfrm>
              <a:off x="2275202" y="2708919"/>
              <a:ext cx="1755195" cy="1755195"/>
            </a:xfrm>
            <a:prstGeom prst="donut">
              <a:avLst>
                <a:gd name="adj" fmla="val 7574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8" name="グループ化 47"/>
            <p:cNvGrpSpPr/>
            <p:nvPr/>
          </p:nvGrpSpPr>
          <p:grpSpPr>
            <a:xfrm>
              <a:off x="2522730" y="2888940"/>
              <a:ext cx="1260140" cy="1440160"/>
              <a:chOff x="2522730" y="2888940"/>
              <a:chExt cx="1260140" cy="1440160"/>
            </a:xfrm>
          </p:grpSpPr>
          <p:sp>
            <p:nvSpPr>
              <p:cNvPr id="49" name="角丸四角形 48"/>
              <p:cNvSpPr/>
              <p:nvPr/>
            </p:nvSpPr>
            <p:spPr bwMode="auto">
              <a:xfrm>
                <a:off x="2522730" y="2888940"/>
                <a:ext cx="1260140" cy="1440160"/>
              </a:xfrm>
              <a:prstGeom prst="roundRect">
                <a:avLst>
                  <a:gd name="adj" fmla="val 10485"/>
                </a:avLst>
              </a:prstGeom>
              <a:solidFill>
                <a:schemeClr val="bg1">
                  <a:lumMod val="50000"/>
                </a:schemeClr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角丸四角形 49"/>
              <p:cNvSpPr/>
              <p:nvPr/>
            </p:nvSpPr>
            <p:spPr bwMode="auto">
              <a:xfrm>
                <a:off x="2612740" y="2956448"/>
                <a:ext cx="315035" cy="1305144"/>
              </a:xfrm>
              <a:prstGeom prst="roundRect">
                <a:avLst>
                  <a:gd name="adj" fmla="val 21013"/>
                </a:avLst>
              </a:prstGeom>
              <a:solidFill>
                <a:schemeClr val="bg1">
                  <a:lumMod val="50000"/>
                </a:schemeClr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正方形/長方形 50"/>
              <p:cNvSpPr/>
              <p:nvPr/>
            </p:nvSpPr>
            <p:spPr bwMode="auto">
              <a:xfrm>
                <a:off x="3017786" y="2978950"/>
                <a:ext cx="630070" cy="225025"/>
              </a:xfrm>
              <a:prstGeom prst="rect">
                <a:avLst/>
              </a:prstGeom>
              <a:solidFill>
                <a:srgbClr val="92D05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2" name="グループ化 51"/>
              <p:cNvGrpSpPr/>
              <p:nvPr/>
            </p:nvGrpSpPr>
            <p:grpSpPr>
              <a:xfrm>
                <a:off x="3017786" y="3276662"/>
                <a:ext cx="638292" cy="681889"/>
                <a:chOff x="3017786" y="3293986"/>
                <a:chExt cx="638292" cy="879644"/>
              </a:xfrm>
              <a:solidFill>
                <a:schemeClr val="bg1">
                  <a:lumMod val="85000"/>
                </a:schemeClr>
              </a:solidFill>
            </p:grpSpPr>
            <p:grpSp>
              <p:nvGrpSpPr>
                <p:cNvPr id="55" name="グループ化 54"/>
                <p:cNvGrpSpPr/>
                <p:nvPr/>
              </p:nvGrpSpPr>
              <p:grpSpPr>
                <a:xfrm>
                  <a:off x="3017786" y="3293986"/>
                  <a:ext cx="638292" cy="191304"/>
                  <a:chOff x="3017785" y="3293985"/>
                  <a:chExt cx="750805" cy="225025"/>
                </a:xfrm>
                <a:grpFill/>
              </p:grpSpPr>
              <p:sp>
                <p:nvSpPr>
                  <p:cNvPr id="68" name="円/楕円 67"/>
                  <p:cNvSpPr/>
                  <p:nvPr/>
                </p:nvSpPr>
                <p:spPr bwMode="auto">
                  <a:xfrm>
                    <a:off x="301778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" name="円/楕円 68"/>
                  <p:cNvSpPr/>
                  <p:nvPr/>
                </p:nvSpPr>
                <p:spPr bwMode="auto">
                  <a:xfrm>
                    <a:off x="327940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" name="円/楕円 69"/>
                  <p:cNvSpPr/>
                  <p:nvPr/>
                </p:nvSpPr>
                <p:spPr bwMode="auto">
                  <a:xfrm>
                    <a:off x="354356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6" name="グループ化 55"/>
                <p:cNvGrpSpPr/>
                <p:nvPr/>
              </p:nvGrpSpPr>
              <p:grpSpPr>
                <a:xfrm>
                  <a:off x="3017786" y="3522586"/>
                  <a:ext cx="638292" cy="191304"/>
                  <a:chOff x="3017785" y="3293985"/>
                  <a:chExt cx="750805" cy="225025"/>
                </a:xfrm>
                <a:grpFill/>
              </p:grpSpPr>
              <p:sp>
                <p:nvSpPr>
                  <p:cNvPr id="65" name="円/楕円 64"/>
                  <p:cNvSpPr/>
                  <p:nvPr/>
                </p:nvSpPr>
                <p:spPr bwMode="auto">
                  <a:xfrm>
                    <a:off x="301778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" name="円/楕円 65"/>
                  <p:cNvSpPr/>
                  <p:nvPr/>
                </p:nvSpPr>
                <p:spPr bwMode="auto">
                  <a:xfrm>
                    <a:off x="327940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" name="円/楕円 66"/>
                  <p:cNvSpPr/>
                  <p:nvPr/>
                </p:nvSpPr>
                <p:spPr bwMode="auto">
                  <a:xfrm>
                    <a:off x="354356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7" name="グループ化 56"/>
                <p:cNvGrpSpPr/>
                <p:nvPr/>
              </p:nvGrpSpPr>
              <p:grpSpPr>
                <a:xfrm>
                  <a:off x="3017786" y="3753726"/>
                  <a:ext cx="638292" cy="191304"/>
                  <a:chOff x="3017785" y="3293985"/>
                  <a:chExt cx="750805" cy="225025"/>
                </a:xfrm>
                <a:grpFill/>
              </p:grpSpPr>
              <p:sp>
                <p:nvSpPr>
                  <p:cNvPr id="62" name="円/楕円 61"/>
                  <p:cNvSpPr/>
                  <p:nvPr/>
                </p:nvSpPr>
                <p:spPr bwMode="auto">
                  <a:xfrm>
                    <a:off x="301778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" name="円/楕円 62"/>
                  <p:cNvSpPr/>
                  <p:nvPr/>
                </p:nvSpPr>
                <p:spPr bwMode="auto">
                  <a:xfrm>
                    <a:off x="327940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" name="円/楕円 63"/>
                  <p:cNvSpPr/>
                  <p:nvPr/>
                </p:nvSpPr>
                <p:spPr bwMode="auto">
                  <a:xfrm>
                    <a:off x="354356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8" name="グループ化 57"/>
                <p:cNvGrpSpPr/>
                <p:nvPr/>
              </p:nvGrpSpPr>
              <p:grpSpPr>
                <a:xfrm>
                  <a:off x="3017786" y="3982326"/>
                  <a:ext cx="638292" cy="191304"/>
                  <a:chOff x="3017785" y="3293985"/>
                  <a:chExt cx="750805" cy="225025"/>
                </a:xfrm>
                <a:grpFill/>
              </p:grpSpPr>
              <p:sp>
                <p:nvSpPr>
                  <p:cNvPr id="59" name="円/楕円 58"/>
                  <p:cNvSpPr/>
                  <p:nvPr/>
                </p:nvSpPr>
                <p:spPr bwMode="auto">
                  <a:xfrm>
                    <a:off x="301778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" name="円/楕円 59"/>
                  <p:cNvSpPr/>
                  <p:nvPr/>
                </p:nvSpPr>
                <p:spPr bwMode="auto">
                  <a:xfrm>
                    <a:off x="327940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" name="円/楕円 60"/>
                  <p:cNvSpPr/>
                  <p:nvPr/>
                </p:nvSpPr>
                <p:spPr bwMode="auto">
                  <a:xfrm>
                    <a:off x="354356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53" name="円/楕円 52"/>
              <p:cNvSpPr/>
              <p:nvPr/>
            </p:nvSpPr>
            <p:spPr bwMode="auto">
              <a:xfrm>
                <a:off x="3113438" y="4017507"/>
                <a:ext cx="446988" cy="225025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テキスト ボックス 53"/>
              <p:cNvSpPr txBox="1"/>
              <p:nvPr/>
            </p:nvSpPr>
            <p:spPr>
              <a:xfrm>
                <a:off x="3211830" y="4057650"/>
                <a:ext cx="255269" cy="14473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内線</a:t>
                </a:r>
                <a:endPara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</p:grpSp>
      </p:grpSp>
      <p:sp>
        <p:nvSpPr>
          <p:cNvPr id="28" name="テキスト ボックス 27"/>
          <p:cNvSpPr txBox="1"/>
          <p:nvPr/>
        </p:nvSpPr>
        <p:spPr>
          <a:xfrm>
            <a:off x="5945" y="447547"/>
            <a:ext cx="9900055" cy="1015663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60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担当者が伺いますので</a:t>
            </a:r>
            <a:endParaRPr kumimoji="1" lang="en-US" altLang="ja-JP" sz="6000" b="1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598010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テキスト ボックス 22"/>
          <p:cNvSpPr txBox="1"/>
          <p:nvPr/>
        </p:nvSpPr>
        <p:spPr>
          <a:xfrm>
            <a:off x="5945" y="503675"/>
            <a:ext cx="9900055" cy="1862048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80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御用の方</a:t>
            </a:r>
            <a:r>
              <a:rPr kumimoji="1" lang="ja-JP" altLang="en-US" sz="80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は</a:t>
            </a:r>
            <a:r>
              <a:rPr kumimoji="1" lang="ja-JP" altLang="en-US" sz="115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内線</a:t>
            </a:r>
            <a:r>
              <a:rPr kumimoji="1" lang="ja-JP" altLang="en-US" sz="80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で</a:t>
            </a:r>
            <a:endParaRPr kumimoji="1" lang="en-US" altLang="ja-JP" sz="8000" b="1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5" name="グループ化 24"/>
          <p:cNvGrpSpPr/>
          <p:nvPr/>
        </p:nvGrpSpPr>
        <p:grpSpPr>
          <a:xfrm>
            <a:off x="3146834" y="2531172"/>
            <a:ext cx="3665446" cy="3665446"/>
            <a:chOff x="2275202" y="2708919"/>
            <a:chExt cx="1755195" cy="1755195"/>
          </a:xfrm>
        </p:grpSpPr>
        <p:sp>
          <p:nvSpPr>
            <p:cNvPr id="26" name="ドーナツ 25"/>
            <p:cNvSpPr/>
            <p:nvPr/>
          </p:nvSpPr>
          <p:spPr bwMode="auto">
            <a:xfrm>
              <a:off x="2275202" y="2708919"/>
              <a:ext cx="1755195" cy="1755195"/>
            </a:xfrm>
            <a:prstGeom prst="donut">
              <a:avLst>
                <a:gd name="adj" fmla="val 7574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7" name="グループ化 26"/>
            <p:cNvGrpSpPr/>
            <p:nvPr/>
          </p:nvGrpSpPr>
          <p:grpSpPr>
            <a:xfrm>
              <a:off x="2522730" y="2888940"/>
              <a:ext cx="1260140" cy="1440160"/>
              <a:chOff x="2522730" y="2888940"/>
              <a:chExt cx="1260140" cy="1440160"/>
            </a:xfrm>
          </p:grpSpPr>
          <p:sp>
            <p:nvSpPr>
              <p:cNvPr id="28" name="角丸四角形 27"/>
              <p:cNvSpPr/>
              <p:nvPr/>
            </p:nvSpPr>
            <p:spPr bwMode="auto">
              <a:xfrm>
                <a:off x="2522730" y="2888940"/>
                <a:ext cx="1260140" cy="1440160"/>
              </a:xfrm>
              <a:prstGeom prst="roundRect">
                <a:avLst>
                  <a:gd name="adj" fmla="val 10485"/>
                </a:avLst>
              </a:prstGeom>
              <a:solidFill>
                <a:schemeClr val="bg1">
                  <a:lumMod val="50000"/>
                </a:schemeClr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角丸四角形 28"/>
              <p:cNvSpPr/>
              <p:nvPr/>
            </p:nvSpPr>
            <p:spPr bwMode="auto">
              <a:xfrm>
                <a:off x="2612740" y="2956448"/>
                <a:ext cx="315035" cy="1305144"/>
              </a:xfrm>
              <a:prstGeom prst="roundRect">
                <a:avLst>
                  <a:gd name="adj" fmla="val 21013"/>
                </a:avLst>
              </a:prstGeom>
              <a:solidFill>
                <a:schemeClr val="bg1">
                  <a:lumMod val="50000"/>
                </a:schemeClr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正方形/長方形 29"/>
              <p:cNvSpPr/>
              <p:nvPr/>
            </p:nvSpPr>
            <p:spPr bwMode="auto">
              <a:xfrm>
                <a:off x="3017786" y="2978950"/>
                <a:ext cx="630070" cy="225025"/>
              </a:xfrm>
              <a:prstGeom prst="rect">
                <a:avLst/>
              </a:prstGeom>
              <a:solidFill>
                <a:srgbClr val="92D05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1" name="グループ化 30"/>
              <p:cNvGrpSpPr/>
              <p:nvPr/>
            </p:nvGrpSpPr>
            <p:grpSpPr>
              <a:xfrm>
                <a:off x="3017786" y="3276662"/>
                <a:ext cx="638292" cy="681889"/>
                <a:chOff x="3017786" y="3293986"/>
                <a:chExt cx="638292" cy="879644"/>
              </a:xfrm>
              <a:solidFill>
                <a:schemeClr val="bg1">
                  <a:lumMod val="85000"/>
                </a:schemeClr>
              </a:solidFill>
            </p:grpSpPr>
            <p:grpSp>
              <p:nvGrpSpPr>
                <p:cNvPr id="34" name="グループ化 33"/>
                <p:cNvGrpSpPr/>
                <p:nvPr/>
              </p:nvGrpSpPr>
              <p:grpSpPr>
                <a:xfrm>
                  <a:off x="3017786" y="3293986"/>
                  <a:ext cx="638292" cy="191304"/>
                  <a:chOff x="3017785" y="3293985"/>
                  <a:chExt cx="750805" cy="225025"/>
                </a:xfrm>
                <a:grpFill/>
              </p:grpSpPr>
              <p:sp>
                <p:nvSpPr>
                  <p:cNvPr id="47" name="円/楕円 46"/>
                  <p:cNvSpPr/>
                  <p:nvPr/>
                </p:nvSpPr>
                <p:spPr bwMode="auto">
                  <a:xfrm>
                    <a:off x="301778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" name="円/楕円 47"/>
                  <p:cNvSpPr/>
                  <p:nvPr/>
                </p:nvSpPr>
                <p:spPr bwMode="auto">
                  <a:xfrm>
                    <a:off x="327940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" name="円/楕円 48"/>
                  <p:cNvSpPr/>
                  <p:nvPr/>
                </p:nvSpPr>
                <p:spPr bwMode="auto">
                  <a:xfrm>
                    <a:off x="354356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5" name="グループ化 34"/>
                <p:cNvGrpSpPr/>
                <p:nvPr/>
              </p:nvGrpSpPr>
              <p:grpSpPr>
                <a:xfrm>
                  <a:off x="3017786" y="3522586"/>
                  <a:ext cx="638292" cy="191304"/>
                  <a:chOff x="3017785" y="3293985"/>
                  <a:chExt cx="750805" cy="225025"/>
                </a:xfrm>
                <a:grpFill/>
              </p:grpSpPr>
              <p:sp>
                <p:nvSpPr>
                  <p:cNvPr id="44" name="円/楕円 43"/>
                  <p:cNvSpPr/>
                  <p:nvPr/>
                </p:nvSpPr>
                <p:spPr bwMode="auto">
                  <a:xfrm>
                    <a:off x="301778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" name="円/楕円 44"/>
                  <p:cNvSpPr/>
                  <p:nvPr/>
                </p:nvSpPr>
                <p:spPr bwMode="auto">
                  <a:xfrm>
                    <a:off x="327940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" name="円/楕円 45"/>
                  <p:cNvSpPr/>
                  <p:nvPr/>
                </p:nvSpPr>
                <p:spPr bwMode="auto">
                  <a:xfrm>
                    <a:off x="354356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6" name="グループ化 35"/>
                <p:cNvGrpSpPr/>
                <p:nvPr/>
              </p:nvGrpSpPr>
              <p:grpSpPr>
                <a:xfrm>
                  <a:off x="3017786" y="3753726"/>
                  <a:ext cx="638292" cy="191304"/>
                  <a:chOff x="3017785" y="3293985"/>
                  <a:chExt cx="750805" cy="225025"/>
                </a:xfrm>
                <a:grpFill/>
              </p:grpSpPr>
              <p:sp>
                <p:nvSpPr>
                  <p:cNvPr id="41" name="円/楕円 40"/>
                  <p:cNvSpPr/>
                  <p:nvPr/>
                </p:nvSpPr>
                <p:spPr bwMode="auto">
                  <a:xfrm>
                    <a:off x="301778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" name="円/楕円 41"/>
                  <p:cNvSpPr/>
                  <p:nvPr/>
                </p:nvSpPr>
                <p:spPr bwMode="auto">
                  <a:xfrm>
                    <a:off x="327940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" name="円/楕円 42"/>
                  <p:cNvSpPr/>
                  <p:nvPr/>
                </p:nvSpPr>
                <p:spPr bwMode="auto">
                  <a:xfrm>
                    <a:off x="354356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7" name="グループ化 36"/>
                <p:cNvGrpSpPr/>
                <p:nvPr/>
              </p:nvGrpSpPr>
              <p:grpSpPr>
                <a:xfrm>
                  <a:off x="3017786" y="3982326"/>
                  <a:ext cx="638292" cy="191304"/>
                  <a:chOff x="3017785" y="3293985"/>
                  <a:chExt cx="750805" cy="225025"/>
                </a:xfrm>
                <a:grpFill/>
              </p:grpSpPr>
              <p:sp>
                <p:nvSpPr>
                  <p:cNvPr id="38" name="円/楕円 37"/>
                  <p:cNvSpPr/>
                  <p:nvPr/>
                </p:nvSpPr>
                <p:spPr bwMode="auto">
                  <a:xfrm>
                    <a:off x="301778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" name="円/楕円 38"/>
                  <p:cNvSpPr/>
                  <p:nvPr/>
                </p:nvSpPr>
                <p:spPr bwMode="auto">
                  <a:xfrm>
                    <a:off x="327940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" name="円/楕円 39"/>
                  <p:cNvSpPr/>
                  <p:nvPr/>
                </p:nvSpPr>
                <p:spPr bwMode="auto">
                  <a:xfrm>
                    <a:off x="354356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32" name="円/楕円 31"/>
              <p:cNvSpPr/>
              <p:nvPr/>
            </p:nvSpPr>
            <p:spPr bwMode="auto">
              <a:xfrm>
                <a:off x="3113438" y="4017507"/>
                <a:ext cx="446988" cy="225025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テキスト ボックス 32"/>
              <p:cNvSpPr txBox="1"/>
              <p:nvPr/>
            </p:nvSpPr>
            <p:spPr>
              <a:xfrm>
                <a:off x="3211830" y="4057650"/>
                <a:ext cx="255269" cy="14473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内線</a:t>
                </a:r>
                <a:endPara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09941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</Words>
  <Application>Microsoft Office PowerPoint</Application>
  <PresentationFormat>A4 210 x 297 mm</PresentationFormat>
  <Paragraphs>15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pop131_内線でお呼び出し</dc:title>
  <dc:subject>pop131_内線でお呼び出し</dc:subject>
  <dc:creator>http://www.digipot.net</dc:creator>
  <cp:lastModifiedBy/>
  <cp:revision>1</cp:revision>
  <dcterms:created xsi:type="dcterms:W3CDTF">2013-12-26T01:40:23Z</dcterms:created>
  <dcterms:modified xsi:type="dcterms:W3CDTF">2014-01-07T07:08:01Z</dcterms:modified>
  <cp:version>1</cp:version>
</cp:coreProperties>
</file>