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9" r:id="rId5"/>
    <p:sldId id="267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14" y="-5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96738" y="0"/>
            <a:ext cx="3262432" cy="9864239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頭上注意</a:t>
            </a:r>
            <a:endParaRPr lang="ja-JP" altLang="en-US" sz="19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622630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頭上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439514" y="2067907"/>
            <a:ext cx="5953901" cy="6044234"/>
            <a:chOff x="4016400" y="4546382"/>
            <a:chExt cx="1692257" cy="1717932"/>
          </a:xfrm>
        </p:grpSpPr>
        <p:sp>
          <p:nvSpPr>
            <p:cNvPr id="18" name="星 16 17"/>
            <p:cNvSpPr/>
            <p:nvPr/>
          </p:nvSpPr>
          <p:spPr bwMode="auto">
            <a:xfrm>
              <a:off x="4016400" y="4546382"/>
              <a:ext cx="969889" cy="969889"/>
            </a:xfrm>
            <a:prstGeom prst="star16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/>
            <p:cNvGrpSpPr/>
            <p:nvPr/>
          </p:nvGrpSpPr>
          <p:grpSpPr>
            <a:xfrm>
              <a:off x="4205250" y="4760907"/>
              <a:ext cx="1503407" cy="1503407"/>
              <a:chOff x="2038131" y="656580"/>
              <a:chExt cx="5580620" cy="5580620"/>
            </a:xfrm>
          </p:grpSpPr>
          <p:grpSp>
            <p:nvGrpSpPr>
              <p:cNvPr id="22" name="グループ化 21"/>
              <p:cNvGrpSpPr/>
              <p:nvPr/>
            </p:nvGrpSpPr>
            <p:grpSpPr>
              <a:xfrm>
                <a:off x="2038131" y="656580"/>
                <a:ext cx="5580620" cy="5580620"/>
                <a:chOff x="1982670" y="593685"/>
                <a:chExt cx="5580620" cy="5580620"/>
              </a:xfrm>
            </p:grpSpPr>
            <p:sp>
              <p:nvSpPr>
                <p:cNvPr id="26" name="円/楕円 25"/>
                <p:cNvSpPr/>
                <p:nvPr/>
              </p:nvSpPr>
              <p:spPr>
                <a:xfrm>
                  <a:off x="2045564" y="656580"/>
                  <a:ext cx="5454832" cy="545483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ドーナツ 26"/>
                <p:cNvSpPr/>
                <p:nvPr/>
              </p:nvSpPr>
              <p:spPr>
                <a:xfrm>
                  <a:off x="1982670" y="593685"/>
                  <a:ext cx="5580620" cy="5580620"/>
                </a:xfrm>
                <a:prstGeom prst="donut">
                  <a:avLst>
                    <a:gd name="adj" fmla="val 172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円/楕円 27"/>
                <p:cNvSpPr/>
                <p:nvPr/>
              </p:nvSpPr>
              <p:spPr>
                <a:xfrm>
                  <a:off x="2220739" y="831755"/>
                  <a:ext cx="5104482" cy="51044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弦 22"/>
              <p:cNvSpPr/>
              <p:nvPr/>
            </p:nvSpPr>
            <p:spPr>
              <a:xfrm rot="5400000">
                <a:off x="2276200" y="894651"/>
                <a:ext cx="5104481" cy="5104482"/>
              </a:xfrm>
              <a:prstGeom prst="chord">
                <a:avLst>
                  <a:gd name="adj1" fmla="val 5344922"/>
                  <a:gd name="adj2" fmla="val 16262073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加算記号 23"/>
              <p:cNvSpPr/>
              <p:nvPr/>
            </p:nvSpPr>
            <p:spPr>
              <a:xfrm>
                <a:off x="3883335" y="1559714"/>
                <a:ext cx="1890210" cy="1890210"/>
              </a:xfrm>
              <a:prstGeom prst="mathPlus">
                <a:avLst>
                  <a:gd name="adj1" fmla="val 26631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弦 24"/>
              <p:cNvSpPr/>
              <p:nvPr/>
            </p:nvSpPr>
            <p:spPr>
              <a:xfrm rot="6737933">
                <a:off x="4059491" y="4560917"/>
                <a:ext cx="1516983" cy="1516983"/>
              </a:xfrm>
              <a:prstGeom prst="chor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" name="乗算記号 19"/>
            <p:cNvSpPr/>
            <p:nvPr/>
          </p:nvSpPr>
          <p:spPr bwMode="auto">
            <a:xfrm>
              <a:off x="443424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乗算記号 20"/>
            <p:cNvSpPr/>
            <p:nvPr/>
          </p:nvSpPr>
          <p:spPr bwMode="auto">
            <a:xfrm>
              <a:off x="511496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/>
          <p:cNvGrpSpPr/>
          <p:nvPr/>
        </p:nvGrpSpPr>
        <p:grpSpPr>
          <a:xfrm rot="900000">
            <a:off x="2006384" y="4945188"/>
            <a:ext cx="4573518" cy="4642906"/>
            <a:chOff x="4016400" y="4546382"/>
            <a:chExt cx="1692257" cy="1717932"/>
          </a:xfrm>
        </p:grpSpPr>
        <p:sp>
          <p:nvSpPr>
            <p:cNvPr id="19" name="星 16 18"/>
            <p:cNvSpPr/>
            <p:nvPr/>
          </p:nvSpPr>
          <p:spPr bwMode="auto">
            <a:xfrm>
              <a:off x="4016400" y="4546382"/>
              <a:ext cx="969889" cy="969889"/>
            </a:xfrm>
            <a:prstGeom prst="star16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/>
            <p:cNvGrpSpPr/>
            <p:nvPr/>
          </p:nvGrpSpPr>
          <p:grpSpPr>
            <a:xfrm>
              <a:off x="4205250" y="4760907"/>
              <a:ext cx="1503407" cy="1503407"/>
              <a:chOff x="2038131" y="656580"/>
              <a:chExt cx="5580620" cy="5580620"/>
            </a:xfrm>
          </p:grpSpPr>
          <p:grpSp>
            <p:nvGrpSpPr>
              <p:cNvPr id="23" name="グループ化 22"/>
              <p:cNvGrpSpPr/>
              <p:nvPr/>
            </p:nvGrpSpPr>
            <p:grpSpPr>
              <a:xfrm>
                <a:off x="2038131" y="656580"/>
                <a:ext cx="5580620" cy="5580620"/>
                <a:chOff x="1982670" y="593685"/>
                <a:chExt cx="5580620" cy="5580620"/>
              </a:xfrm>
            </p:grpSpPr>
            <p:sp>
              <p:nvSpPr>
                <p:cNvPr id="27" name="円/楕円 26"/>
                <p:cNvSpPr/>
                <p:nvPr/>
              </p:nvSpPr>
              <p:spPr>
                <a:xfrm>
                  <a:off x="2045564" y="656580"/>
                  <a:ext cx="5454832" cy="545483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ドーナツ 27"/>
                <p:cNvSpPr/>
                <p:nvPr/>
              </p:nvSpPr>
              <p:spPr>
                <a:xfrm>
                  <a:off x="1982670" y="593685"/>
                  <a:ext cx="5580620" cy="5580620"/>
                </a:xfrm>
                <a:prstGeom prst="donut">
                  <a:avLst>
                    <a:gd name="adj" fmla="val 172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円/楕円 28"/>
                <p:cNvSpPr/>
                <p:nvPr/>
              </p:nvSpPr>
              <p:spPr>
                <a:xfrm>
                  <a:off x="2220739" y="831755"/>
                  <a:ext cx="5104482" cy="51044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弦 23"/>
              <p:cNvSpPr/>
              <p:nvPr/>
            </p:nvSpPr>
            <p:spPr>
              <a:xfrm rot="5400000">
                <a:off x="2276200" y="894651"/>
                <a:ext cx="5104481" cy="5104482"/>
              </a:xfrm>
              <a:prstGeom prst="chord">
                <a:avLst>
                  <a:gd name="adj1" fmla="val 5344922"/>
                  <a:gd name="adj2" fmla="val 16262073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加算記号 24"/>
              <p:cNvSpPr/>
              <p:nvPr/>
            </p:nvSpPr>
            <p:spPr>
              <a:xfrm>
                <a:off x="3883335" y="1559714"/>
                <a:ext cx="1890210" cy="1890210"/>
              </a:xfrm>
              <a:prstGeom prst="mathPlus">
                <a:avLst>
                  <a:gd name="adj1" fmla="val 26631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弦 25"/>
              <p:cNvSpPr/>
              <p:nvPr/>
            </p:nvSpPr>
            <p:spPr>
              <a:xfrm rot="6737933">
                <a:off x="4059491" y="4560917"/>
                <a:ext cx="1516983" cy="1516983"/>
              </a:xfrm>
              <a:prstGeom prst="chor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" name="乗算記号 20"/>
            <p:cNvSpPr/>
            <p:nvPr/>
          </p:nvSpPr>
          <p:spPr bwMode="auto">
            <a:xfrm>
              <a:off x="443424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乗算記号 21"/>
            <p:cNvSpPr/>
            <p:nvPr/>
          </p:nvSpPr>
          <p:spPr bwMode="auto">
            <a:xfrm>
              <a:off x="511496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 rot="1419240">
            <a:off x="3258158" y="330992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上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 rot="1486674">
            <a:off x="394006" y="4588956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 rot="20655770">
            <a:off x="475170" y="442962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頭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 rot="20245479">
            <a:off x="3214911" y="2959078"/>
            <a:ext cx="2499402" cy="2862322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182471" y="41616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頭上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82471" y="7502893"/>
            <a:ext cx="6441884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5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912189" y="2547753"/>
            <a:ext cx="5008552" cy="5084542"/>
            <a:chOff x="4016400" y="4546382"/>
            <a:chExt cx="1692257" cy="1717932"/>
          </a:xfrm>
        </p:grpSpPr>
        <p:sp>
          <p:nvSpPr>
            <p:cNvPr id="32" name="星 16 31"/>
            <p:cNvSpPr/>
            <p:nvPr/>
          </p:nvSpPr>
          <p:spPr bwMode="auto">
            <a:xfrm>
              <a:off x="4016400" y="4546382"/>
              <a:ext cx="969889" cy="969889"/>
            </a:xfrm>
            <a:prstGeom prst="star16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" name="グループ化 32"/>
            <p:cNvGrpSpPr/>
            <p:nvPr/>
          </p:nvGrpSpPr>
          <p:grpSpPr>
            <a:xfrm>
              <a:off x="4205250" y="4760907"/>
              <a:ext cx="1503407" cy="1503407"/>
              <a:chOff x="2038131" y="656580"/>
              <a:chExt cx="5580620" cy="5580620"/>
            </a:xfrm>
          </p:grpSpPr>
          <p:grpSp>
            <p:nvGrpSpPr>
              <p:cNvPr id="36" name="グループ化 35"/>
              <p:cNvGrpSpPr/>
              <p:nvPr/>
            </p:nvGrpSpPr>
            <p:grpSpPr>
              <a:xfrm>
                <a:off x="2038131" y="656580"/>
                <a:ext cx="5580620" cy="5580620"/>
                <a:chOff x="1982670" y="593685"/>
                <a:chExt cx="5580620" cy="5580620"/>
              </a:xfrm>
            </p:grpSpPr>
            <p:sp>
              <p:nvSpPr>
                <p:cNvPr id="40" name="円/楕円 39"/>
                <p:cNvSpPr/>
                <p:nvPr/>
              </p:nvSpPr>
              <p:spPr>
                <a:xfrm>
                  <a:off x="2045564" y="656580"/>
                  <a:ext cx="5454832" cy="545483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ドーナツ 40"/>
                <p:cNvSpPr/>
                <p:nvPr/>
              </p:nvSpPr>
              <p:spPr>
                <a:xfrm>
                  <a:off x="1982670" y="593685"/>
                  <a:ext cx="5580620" cy="5580620"/>
                </a:xfrm>
                <a:prstGeom prst="donut">
                  <a:avLst>
                    <a:gd name="adj" fmla="val 172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円/楕円 41"/>
                <p:cNvSpPr/>
                <p:nvPr/>
              </p:nvSpPr>
              <p:spPr>
                <a:xfrm>
                  <a:off x="2220739" y="831755"/>
                  <a:ext cx="5104482" cy="51044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弦 36"/>
              <p:cNvSpPr/>
              <p:nvPr/>
            </p:nvSpPr>
            <p:spPr>
              <a:xfrm rot="5400000">
                <a:off x="2276200" y="894651"/>
                <a:ext cx="5104481" cy="5104482"/>
              </a:xfrm>
              <a:prstGeom prst="chord">
                <a:avLst>
                  <a:gd name="adj1" fmla="val 5344922"/>
                  <a:gd name="adj2" fmla="val 16262073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加算記号 37"/>
              <p:cNvSpPr/>
              <p:nvPr/>
            </p:nvSpPr>
            <p:spPr>
              <a:xfrm>
                <a:off x="3883335" y="1559714"/>
                <a:ext cx="1890210" cy="1890210"/>
              </a:xfrm>
              <a:prstGeom prst="mathPlus">
                <a:avLst>
                  <a:gd name="adj1" fmla="val 26631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弦 38"/>
              <p:cNvSpPr/>
              <p:nvPr/>
            </p:nvSpPr>
            <p:spPr>
              <a:xfrm rot="6737933">
                <a:off x="4059491" y="4560917"/>
                <a:ext cx="1516983" cy="1516983"/>
              </a:xfrm>
              <a:prstGeom prst="chor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乗算記号 33"/>
            <p:cNvSpPr/>
            <p:nvPr/>
          </p:nvSpPr>
          <p:spPr bwMode="auto">
            <a:xfrm>
              <a:off x="443424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乗算記号 34"/>
            <p:cNvSpPr/>
            <p:nvPr/>
          </p:nvSpPr>
          <p:spPr bwMode="auto">
            <a:xfrm>
              <a:off x="511496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334614"/>
            <a:ext cx="6857999" cy="110799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近寄らないで</a:t>
            </a:r>
            <a:r>
              <a:rPr kumimoji="1" lang="en-US" altLang="ja-JP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707594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頭上注意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706450" y="1905212"/>
            <a:ext cx="5420030" cy="5502262"/>
            <a:chOff x="4016400" y="4546382"/>
            <a:chExt cx="1692257" cy="1717932"/>
          </a:xfrm>
        </p:grpSpPr>
        <p:sp>
          <p:nvSpPr>
            <p:cNvPr id="21" name="星 16 20"/>
            <p:cNvSpPr/>
            <p:nvPr/>
          </p:nvSpPr>
          <p:spPr bwMode="auto">
            <a:xfrm>
              <a:off x="4016400" y="4546382"/>
              <a:ext cx="969889" cy="969889"/>
            </a:xfrm>
            <a:prstGeom prst="star16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4205250" y="4760907"/>
              <a:ext cx="1503407" cy="1503407"/>
              <a:chOff x="2038131" y="656580"/>
              <a:chExt cx="5580620" cy="5580620"/>
            </a:xfrm>
          </p:grpSpPr>
          <p:grpSp>
            <p:nvGrpSpPr>
              <p:cNvPr id="25" name="グループ化 24"/>
              <p:cNvGrpSpPr/>
              <p:nvPr/>
            </p:nvGrpSpPr>
            <p:grpSpPr>
              <a:xfrm>
                <a:off x="2038131" y="656580"/>
                <a:ext cx="5580620" cy="5580620"/>
                <a:chOff x="1982670" y="593685"/>
                <a:chExt cx="5580620" cy="5580620"/>
              </a:xfrm>
            </p:grpSpPr>
            <p:sp>
              <p:nvSpPr>
                <p:cNvPr id="29" name="円/楕円 28"/>
                <p:cNvSpPr/>
                <p:nvPr/>
              </p:nvSpPr>
              <p:spPr>
                <a:xfrm>
                  <a:off x="2045564" y="656580"/>
                  <a:ext cx="5454832" cy="545483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ドーナツ 29"/>
                <p:cNvSpPr/>
                <p:nvPr/>
              </p:nvSpPr>
              <p:spPr>
                <a:xfrm>
                  <a:off x="1982670" y="593685"/>
                  <a:ext cx="5580620" cy="5580620"/>
                </a:xfrm>
                <a:prstGeom prst="donut">
                  <a:avLst>
                    <a:gd name="adj" fmla="val 1725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円/楕円 30"/>
                <p:cNvSpPr/>
                <p:nvPr/>
              </p:nvSpPr>
              <p:spPr>
                <a:xfrm>
                  <a:off x="2220739" y="831755"/>
                  <a:ext cx="5104482" cy="5104480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弦 25"/>
              <p:cNvSpPr/>
              <p:nvPr/>
            </p:nvSpPr>
            <p:spPr>
              <a:xfrm rot="5400000">
                <a:off x="2276200" y="894651"/>
                <a:ext cx="5104481" cy="5104482"/>
              </a:xfrm>
              <a:prstGeom prst="chord">
                <a:avLst>
                  <a:gd name="adj1" fmla="val 5344922"/>
                  <a:gd name="adj2" fmla="val 16262073"/>
                </a:avLst>
              </a:prstGeom>
              <a:gradFill flip="none" rotWithShape="1"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加算記号 26"/>
              <p:cNvSpPr/>
              <p:nvPr/>
            </p:nvSpPr>
            <p:spPr>
              <a:xfrm>
                <a:off x="3883335" y="1559714"/>
                <a:ext cx="1890210" cy="1890210"/>
              </a:xfrm>
              <a:prstGeom prst="mathPlus">
                <a:avLst>
                  <a:gd name="adj1" fmla="val 26631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弦 27"/>
              <p:cNvSpPr/>
              <p:nvPr/>
            </p:nvSpPr>
            <p:spPr>
              <a:xfrm rot="6737933">
                <a:off x="4059491" y="4560917"/>
                <a:ext cx="1516983" cy="1516983"/>
              </a:xfrm>
              <a:prstGeom prst="chor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" name="乗算記号 22"/>
            <p:cNvSpPr/>
            <p:nvPr/>
          </p:nvSpPr>
          <p:spPr bwMode="auto">
            <a:xfrm>
              <a:off x="443424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乗算記号 23"/>
            <p:cNvSpPr/>
            <p:nvPr/>
          </p:nvSpPr>
          <p:spPr bwMode="auto">
            <a:xfrm>
              <a:off x="5114966" y="5486568"/>
              <a:ext cx="401320" cy="401320"/>
            </a:xfrm>
            <a:prstGeom prst="mathMultipl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2013-12-26T01:40:30Z</dcterms:created>
  <dcterms:modified xsi:type="dcterms:W3CDTF">2013-12-26T01:40:32Z</dcterms:modified>
  <cp:version/>
</cp:coreProperties>
</file>