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6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70" y="-3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590494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814115" y="388538"/>
            <a:ext cx="5953901" cy="6044234"/>
            <a:chOff x="4016400" y="4546382"/>
            <a:chExt cx="1692257" cy="1717932"/>
          </a:xfrm>
        </p:grpSpPr>
        <p:sp>
          <p:nvSpPr>
            <p:cNvPr id="13" name="星 16 12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5" name="円/楕円 24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ドーナツ 25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弦 17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" name="加算記号 18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弦 20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" name="乗算記号 14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乗算記号 15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 rot="20700000">
            <a:off x="5021793" y="2081529"/>
            <a:ext cx="4510513" cy="4578947"/>
            <a:chOff x="4016400" y="4546382"/>
            <a:chExt cx="1692257" cy="1717932"/>
          </a:xfrm>
        </p:grpSpPr>
        <p:sp>
          <p:nvSpPr>
            <p:cNvPr id="20" name="星 16 19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8" name="円/楕円 27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ドーナツ 28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弦 24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加算記号 25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弦 26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乗算記号 21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乗算記号 22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2" name="テキスト ボックス 31"/>
          <p:cNvSpPr txBox="1"/>
          <p:nvPr/>
        </p:nvSpPr>
        <p:spPr>
          <a:xfrm rot="1419240">
            <a:off x="2993530" y="414265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20473938">
            <a:off x="394006" y="419075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 rot="20655770">
            <a:off x="446688" y="513019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 rot="385204">
            <a:off x="2696359" y="3027239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233645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2471" y="4447920"/>
            <a:ext cx="9451050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2382863" y="965915"/>
            <a:ext cx="4816406" cy="4889480"/>
            <a:chOff x="4016400" y="4546382"/>
            <a:chExt cx="1692257" cy="1717932"/>
          </a:xfrm>
        </p:grpSpPr>
        <p:sp>
          <p:nvSpPr>
            <p:cNvPr id="20" name="星 16 19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4" name="グループ化 23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8" name="円/楕円 27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ドーナツ 28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円/楕円 29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弦 24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加算記号 25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弦 26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乗算記号 21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乗算記号 22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2479" y="106909"/>
            <a:ext cx="940604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8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近寄らないで！</a:t>
            </a:r>
            <a:endParaRPr kumimoji="1" lang="ja-JP" altLang="en-US" sz="88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3013907" y="1458160"/>
            <a:ext cx="3554318" cy="3608242"/>
            <a:chOff x="4016400" y="4546382"/>
            <a:chExt cx="1692257" cy="1717932"/>
          </a:xfrm>
        </p:grpSpPr>
        <p:sp>
          <p:nvSpPr>
            <p:cNvPr id="21" name="星 16 20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9" name="円/楕円 28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ドーナツ 29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弦 25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加算記号 26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弦 27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乗算記号 22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乗算記号 23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2013-12-26T01:40:23Z</dcterms:created>
  <dcterms:modified xsi:type="dcterms:W3CDTF">2013-12-26T01:40:25Z</dcterms:modified>
  <cp:version/>
</cp:coreProperties>
</file>