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9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14" y="-5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0"/>
            <a:ext cx="3262432" cy="986423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指差確認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622630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指差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625146" y="2341043"/>
            <a:ext cx="5623880" cy="4382360"/>
            <a:chOff x="3847674" y="1984626"/>
            <a:chExt cx="3760621" cy="2930431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3847674" y="1984626"/>
              <a:ext cx="3760621" cy="2930431"/>
              <a:chOff x="3847674" y="1989033"/>
              <a:chExt cx="3760621" cy="2930431"/>
            </a:xfrm>
            <a:solidFill>
              <a:schemeClr val="tx1"/>
            </a:solidFill>
          </p:grpSpPr>
          <p:sp>
            <p:nvSpPr>
              <p:cNvPr id="29" name="角丸四角形 28"/>
              <p:cNvSpPr/>
              <p:nvPr/>
            </p:nvSpPr>
            <p:spPr bwMode="auto">
              <a:xfrm>
                <a:off x="3847674" y="3176800"/>
                <a:ext cx="277051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 rot="3600000">
                <a:off x="5481642" y="2637458"/>
                <a:ext cx="1958049" cy="66120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5313040" y="3169597"/>
                <a:ext cx="2295255" cy="1744568"/>
              </a:xfrm>
              <a:prstGeom prst="roundRect">
                <a:avLst>
                  <a:gd name="adj" fmla="val 42313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5001078" y="3626850"/>
                <a:ext cx="131623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5046084" y="4076900"/>
                <a:ext cx="1271226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5001078" y="3632149"/>
                <a:ext cx="131623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5046084" y="4082199"/>
                <a:ext cx="1271226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 bwMode="auto">
              <a:xfrm>
                <a:off x="5198484" y="4532249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3847674" y="1984626"/>
              <a:ext cx="3760621" cy="2930431"/>
              <a:chOff x="3847674" y="1989033"/>
              <a:chExt cx="3760621" cy="2930431"/>
            </a:xfrm>
          </p:grpSpPr>
          <p:sp>
            <p:nvSpPr>
              <p:cNvPr id="20" name="角丸四角形 19"/>
              <p:cNvSpPr/>
              <p:nvPr/>
            </p:nvSpPr>
            <p:spPr bwMode="auto">
              <a:xfrm>
                <a:off x="3847674" y="3176800"/>
                <a:ext cx="277051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 rot="3600000">
                <a:off x="5481642" y="2637458"/>
                <a:ext cx="1958049" cy="66120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>
                <a:off x="5313040" y="3169597"/>
                <a:ext cx="2295255" cy="1744568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5001078" y="3626850"/>
                <a:ext cx="131623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5046084" y="4076900"/>
                <a:ext cx="1271226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5001078" y="3632149"/>
                <a:ext cx="131623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5046084" y="4082199"/>
                <a:ext cx="1271226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5198484" y="4532249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458451" y="3480639"/>
            <a:ext cx="5940880" cy="3033633"/>
            <a:chOff x="5875369" y="2755465"/>
            <a:chExt cx="2415150" cy="1233265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5875369" y="2755465"/>
              <a:ext cx="2415150" cy="1233265"/>
              <a:chOff x="5874132" y="2753925"/>
              <a:chExt cx="2415150" cy="1233265"/>
            </a:xfrm>
            <a:solidFill>
              <a:schemeClr val="tx1"/>
            </a:solidFill>
          </p:grpSpPr>
          <p:sp>
            <p:nvSpPr>
              <p:cNvPr id="28" name="角丸四角形 27"/>
              <p:cNvSpPr/>
              <p:nvPr/>
            </p:nvSpPr>
            <p:spPr bwMode="auto">
              <a:xfrm>
                <a:off x="5991086" y="3116280"/>
                <a:ext cx="1437189" cy="87091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 rot="4500000">
                <a:off x="7479977" y="2685192"/>
                <a:ext cx="455243" cy="1163366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587413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623417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659421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6891673" y="2753925"/>
                <a:ext cx="765085" cy="567351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6993464" y="2753925"/>
                <a:ext cx="561501" cy="189727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5875369" y="2755465"/>
              <a:ext cx="2415150" cy="1233265"/>
              <a:chOff x="5874132" y="2753925"/>
              <a:chExt cx="2415150" cy="1233265"/>
            </a:xfrm>
          </p:grpSpPr>
          <p:sp>
            <p:nvSpPr>
              <p:cNvPr id="21" name="角丸四角形 20"/>
              <p:cNvSpPr/>
              <p:nvPr/>
            </p:nvSpPr>
            <p:spPr bwMode="auto">
              <a:xfrm>
                <a:off x="5991086" y="3116280"/>
                <a:ext cx="1437189" cy="870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 rot="4500000">
                <a:off x="7479977" y="2685192"/>
                <a:ext cx="455243" cy="116336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>
                <a:off x="587413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623417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659421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6891673" y="2753925"/>
                <a:ext cx="765085" cy="56735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6993464" y="2753925"/>
                <a:ext cx="561501" cy="18972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指差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522271" y="2494517"/>
            <a:ext cx="5623880" cy="4382360"/>
            <a:chOff x="3847674" y="1984626"/>
            <a:chExt cx="3760621" cy="2930431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3847674" y="1984626"/>
              <a:ext cx="3760621" cy="2930431"/>
              <a:chOff x="3847674" y="1989033"/>
              <a:chExt cx="3760621" cy="2930431"/>
            </a:xfrm>
            <a:solidFill>
              <a:schemeClr val="tx1"/>
            </a:solidFill>
          </p:grpSpPr>
          <p:sp>
            <p:nvSpPr>
              <p:cNvPr id="31" name="角丸四角形 30"/>
              <p:cNvSpPr/>
              <p:nvPr/>
            </p:nvSpPr>
            <p:spPr bwMode="auto">
              <a:xfrm>
                <a:off x="3847674" y="3176800"/>
                <a:ext cx="277051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 rot="3600000">
                <a:off x="5481642" y="2637458"/>
                <a:ext cx="1958049" cy="66120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5313040" y="3169597"/>
                <a:ext cx="2295255" cy="1744568"/>
              </a:xfrm>
              <a:prstGeom prst="roundRect">
                <a:avLst>
                  <a:gd name="adj" fmla="val 42313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5001078" y="3626850"/>
                <a:ext cx="131623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5046084" y="4076900"/>
                <a:ext cx="1271226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 bwMode="auto">
              <a:xfrm>
                <a:off x="5001078" y="3632149"/>
                <a:ext cx="1316231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 bwMode="auto">
              <a:xfrm>
                <a:off x="5046084" y="4082199"/>
                <a:ext cx="1271226" cy="45005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5198484" y="4532249"/>
                <a:ext cx="1152744" cy="38721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3847674" y="1984626"/>
              <a:ext cx="3760621" cy="2930431"/>
              <a:chOff x="3847674" y="1989033"/>
              <a:chExt cx="3760621" cy="2930431"/>
            </a:xfrm>
          </p:grpSpPr>
          <p:sp>
            <p:nvSpPr>
              <p:cNvPr id="22" name="角丸四角形 21"/>
              <p:cNvSpPr/>
              <p:nvPr/>
            </p:nvSpPr>
            <p:spPr bwMode="auto">
              <a:xfrm>
                <a:off x="3847674" y="3176800"/>
                <a:ext cx="277051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 rot="3600000">
                <a:off x="5481642" y="2637458"/>
                <a:ext cx="1958049" cy="66120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>
                <a:off x="5313040" y="3169597"/>
                <a:ext cx="2295255" cy="1744568"/>
              </a:xfrm>
              <a:prstGeom prst="roundRect">
                <a:avLst>
                  <a:gd name="adj" fmla="val 42313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5001078" y="3626850"/>
                <a:ext cx="131623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5046084" y="4076900"/>
                <a:ext cx="1271226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5198484" y="4526950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5001078" y="3632149"/>
                <a:ext cx="1316231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>
                <a:off x="5046084" y="4082199"/>
                <a:ext cx="1271226" cy="45005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5198484" y="4532249"/>
                <a:ext cx="1152744" cy="38721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426947"/>
            <a:ext cx="6857999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しっかり目視して</a:t>
            </a:r>
            <a:r>
              <a:rPr kumimoji="1" lang="en-US" altLang="ja-JP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指差確認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458451" y="3480639"/>
            <a:ext cx="5940880" cy="3033633"/>
            <a:chOff x="5875369" y="2755465"/>
            <a:chExt cx="2415150" cy="123326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875369" y="2755465"/>
              <a:ext cx="2415150" cy="1233265"/>
              <a:chOff x="5874132" y="2753925"/>
              <a:chExt cx="2415150" cy="1233265"/>
            </a:xfrm>
            <a:solidFill>
              <a:schemeClr val="tx1"/>
            </a:solidFill>
          </p:grpSpPr>
          <p:sp>
            <p:nvSpPr>
              <p:cNvPr id="30" name="角丸四角形 29"/>
              <p:cNvSpPr/>
              <p:nvPr/>
            </p:nvSpPr>
            <p:spPr bwMode="auto">
              <a:xfrm>
                <a:off x="5991086" y="3116280"/>
                <a:ext cx="1437189" cy="870910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 rot="4500000">
                <a:off x="7479977" y="2685192"/>
                <a:ext cx="455243" cy="1163366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 bwMode="auto">
              <a:xfrm>
                <a:off x="587413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 bwMode="auto">
              <a:xfrm>
                <a:off x="623417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 bwMode="auto">
              <a:xfrm>
                <a:off x="659421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 bwMode="auto">
              <a:xfrm>
                <a:off x="6891673" y="2753925"/>
                <a:ext cx="765085" cy="567351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>
                <a:off x="6993464" y="2753925"/>
                <a:ext cx="561501" cy="189727"/>
              </a:xfrm>
              <a:prstGeom prst="roundRect">
                <a:avLst>
                  <a:gd name="adj" fmla="val 50000"/>
                </a:avLst>
              </a:prstGeom>
              <a:grpFill/>
              <a:ln w="152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5875369" y="2755465"/>
              <a:ext cx="2415150" cy="1233265"/>
              <a:chOff x="5874132" y="2753925"/>
              <a:chExt cx="2415150" cy="1233265"/>
            </a:xfrm>
          </p:grpSpPr>
          <p:sp>
            <p:nvSpPr>
              <p:cNvPr id="23" name="角丸四角形 22"/>
              <p:cNvSpPr/>
              <p:nvPr/>
            </p:nvSpPr>
            <p:spPr bwMode="auto">
              <a:xfrm>
                <a:off x="5991086" y="3116280"/>
                <a:ext cx="1437189" cy="8709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 rot="4500000">
                <a:off x="7479977" y="2685192"/>
                <a:ext cx="455243" cy="116336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>
                <a:off x="587413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623417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6594212" y="2943652"/>
                <a:ext cx="360040" cy="78507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6891673" y="2753925"/>
                <a:ext cx="765085" cy="56735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>
                <a:off x="6993464" y="2753925"/>
                <a:ext cx="561501" cy="18972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pop117_指差確認</dc:title>
  <dc:subject>pop117_指差確認</dc:subject>
  <dc:creator>http://www.digipot.net</dc:creator>
  <cp:lastModifiedBy/>
  <cp:revision>1</cp:revision>
  <dcterms:created xsi:type="dcterms:W3CDTF">2013-12-20T05:49:43Z</dcterms:created>
  <dcterms:modified xsi:type="dcterms:W3CDTF">2013-12-20T05:49:44Z</dcterms:modified>
  <cp:version>1</cp:version>
</cp:coreProperties>
</file>