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6" r:id="rId5"/>
    <p:sldId id="277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418" y="-45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指差確認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590494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指差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1781787" y="748192"/>
            <a:ext cx="6308074" cy="4915512"/>
            <a:chOff x="3847674" y="1984626"/>
            <a:chExt cx="3760621" cy="2930431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3847674" y="1984626"/>
              <a:ext cx="3760621" cy="2930431"/>
              <a:chOff x="3847674" y="1989033"/>
              <a:chExt cx="3760621" cy="2930431"/>
            </a:xfrm>
            <a:solidFill>
              <a:schemeClr val="tx1"/>
            </a:solidFill>
          </p:grpSpPr>
          <p:sp>
            <p:nvSpPr>
              <p:cNvPr id="32" name="角丸四角形 31"/>
              <p:cNvSpPr/>
              <p:nvPr/>
            </p:nvSpPr>
            <p:spPr bwMode="auto">
              <a:xfrm>
                <a:off x="3847674" y="3176800"/>
                <a:ext cx="277051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 rot="3600000">
                <a:off x="5481642" y="2637458"/>
                <a:ext cx="1958049" cy="66120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5313040" y="3169597"/>
                <a:ext cx="2295255" cy="1744568"/>
              </a:xfrm>
              <a:prstGeom prst="roundRect">
                <a:avLst>
                  <a:gd name="adj" fmla="val 42313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 bwMode="auto">
              <a:xfrm>
                <a:off x="5001078" y="3626850"/>
                <a:ext cx="131623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>
                <a:off x="5046084" y="4076900"/>
                <a:ext cx="1271226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角丸四角形 37"/>
              <p:cNvSpPr/>
              <p:nvPr/>
            </p:nvSpPr>
            <p:spPr bwMode="auto">
              <a:xfrm>
                <a:off x="5001078" y="3632149"/>
                <a:ext cx="131623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 bwMode="auto">
              <a:xfrm>
                <a:off x="5046084" y="4082199"/>
                <a:ext cx="1271226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5198484" y="4532249"/>
                <a:ext cx="1152744" cy="38721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3847674" y="1984626"/>
              <a:ext cx="3760621" cy="2930431"/>
              <a:chOff x="3847674" y="1989033"/>
              <a:chExt cx="3760621" cy="2930431"/>
            </a:xfrm>
          </p:grpSpPr>
          <p:sp>
            <p:nvSpPr>
              <p:cNvPr id="15" name="角丸四角形 14"/>
              <p:cNvSpPr/>
              <p:nvPr/>
            </p:nvSpPr>
            <p:spPr bwMode="auto">
              <a:xfrm>
                <a:off x="3847674" y="3176800"/>
                <a:ext cx="277051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角丸四角形 15"/>
              <p:cNvSpPr/>
              <p:nvPr/>
            </p:nvSpPr>
            <p:spPr bwMode="auto">
              <a:xfrm rot="3600000">
                <a:off x="5481642" y="2637458"/>
                <a:ext cx="1958049" cy="66120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角丸四角形 16"/>
              <p:cNvSpPr/>
              <p:nvPr/>
            </p:nvSpPr>
            <p:spPr bwMode="auto">
              <a:xfrm>
                <a:off x="5313040" y="3169597"/>
                <a:ext cx="2295255" cy="1744568"/>
              </a:xfrm>
              <a:prstGeom prst="roundRect">
                <a:avLst>
                  <a:gd name="adj" fmla="val 42313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角丸四角形 17"/>
              <p:cNvSpPr/>
              <p:nvPr/>
            </p:nvSpPr>
            <p:spPr bwMode="auto">
              <a:xfrm>
                <a:off x="5001078" y="3626850"/>
                <a:ext cx="131623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角丸四角形 18"/>
              <p:cNvSpPr/>
              <p:nvPr/>
            </p:nvSpPr>
            <p:spPr bwMode="auto">
              <a:xfrm>
                <a:off x="5046084" y="4076900"/>
                <a:ext cx="1271226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5001078" y="3632149"/>
                <a:ext cx="131623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5046084" y="4082199"/>
                <a:ext cx="1271226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>
                <a:off x="5198484" y="4532249"/>
                <a:ext cx="1152744" cy="38721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1516831" y="1634001"/>
            <a:ext cx="7099627" cy="3625332"/>
            <a:chOff x="5875369" y="2755465"/>
            <a:chExt cx="2415150" cy="1233265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5875369" y="2755465"/>
              <a:ext cx="2415150" cy="1233265"/>
              <a:chOff x="5874132" y="2753925"/>
              <a:chExt cx="2415150" cy="1233265"/>
            </a:xfrm>
            <a:solidFill>
              <a:schemeClr val="tx1"/>
            </a:solidFill>
          </p:grpSpPr>
          <p:sp>
            <p:nvSpPr>
              <p:cNvPr id="29" name="角丸四角形 28"/>
              <p:cNvSpPr/>
              <p:nvPr/>
            </p:nvSpPr>
            <p:spPr bwMode="auto">
              <a:xfrm>
                <a:off x="5991086" y="3116280"/>
                <a:ext cx="1437189" cy="87091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 rot="4500000">
                <a:off x="7479977" y="2685192"/>
                <a:ext cx="455243" cy="1163366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>
                <a:off x="587413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623417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659421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6891673" y="2753925"/>
                <a:ext cx="765085" cy="567351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 bwMode="auto">
              <a:xfrm>
                <a:off x="6993464" y="2753925"/>
                <a:ext cx="561501" cy="189727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5875369" y="2755465"/>
              <a:ext cx="2415150" cy="1233265"/>
              <a:chOff x="5874132" y="2753925"/>
              <a:chExt cx="2415150" cy="1233265"/>
            </a:xfrm>
          </p:grpSpPr>
          <p:sp>
            <p:nvSpPr>
              <p:cNvPr id="22" name="角丸四角形 21"/>
              <p:cNvSpPr/>
              <p:nvPr/>
            </p:nvSpPr>
            <p:spPr bwMode="auto">
              <a:xfrm>
                <a:off x="5991086" y="3116280"/>
                <a:ext cx="1437189" cy="870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 rot="4500000">
                <a:off x="7479977" y="2685192"/>
                <a:ext cx="455243" cy="116336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587413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623417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659421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6891673" y="2753925"/>
                <a:ext cx="765085" cy="567351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6993464" y="2753925"/>
                <a:ext cx="561501" cy="18972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99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指差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447920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2169245" y="851394"/>
            <a:ext cx="5337872" cy="4159490"/>
            <a:chOff x="3847674" y="1984626"/>
            <a:chExt cx="3760621" cy="2930431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3847674" y="1984626"/>
              <a:ext cx="3760621" cy="2930431"/>
              <a:chOff x="3847674" y="1989033"/>
              <a:chExt cx="3760621" cy="2930431"/>
            </a:xfrm>
            <a:solidFill>
              <a:schemeClr val="tx1"/>
            </a:solidFill>
          </p:grpSpPr>
          <p:sp>
            <p:nvSpPr>
              <p:cNvPr id="31" name="角丸四角形 30"/>
              <p:cNvSpPr/>
              <p:nvPr/>
            </p:nvSpPr>
            <p:spPr bwMode="auto">
              <a:xfrm>
                <a:off x="3847674" y="3176800"/>
                <a:ext cx="277051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 rot="3600000">
                <a:off x="5481642" y="2637458"/>
                <a:ext cx="1958049" cy="66120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5313040" y="3169597"/>
                <a:ext cx="2295255" cy="1744568"/>
              </a:xfrm>
              <a:prstGeom prst="roundRect">
                <a:avLst>
                  <a:gd name="adj" fmla="val 42313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5001078" y="3626850"/>
                <a:ext cx="131623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 bwMode="auto">
              <a:xfrm>
                <a:off x="5046084" y="4076900"/>
                <a:ext cx="1271226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 bwMode="auto">
              <a:xfrm>
                <a:off x="5001078" y="3632149"/>
                <a:ext cx="131623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角丸四角形 37"/>
              <p:cNvSpPr/>
              <p:nvPr/>
            </p:nvSpPr>
            <p:spPr bwMode="auto">
              <a:xfrm>
                <a:off x="5046084" y="4082199"/>
                <a:ext cx="1271226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 bwMode="auto">
              <a:xfrm>
                <a:off x="5198484" y="4532249"/>
                <a:ext cx="1152744" cy="38721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3847674" y="1984626"/>
              <a:ext cx="3760621" cy="2930431"/>
              <a:chOff x="3847674" y="1989033"/>
              <a:chExt cx="3760621" cy="2930431"/>
            </a:xfrm>
          </p:grpSpPr>
          <p:sp>
            <p:nvSpPr>
              <p:cNvPr id="22" name="角丸四角形 21"/>
              <p:cNvSpPr/>
              <p:nvPr/>
            </p:nvSpPr>
            <p:spPr bwMode="auto">
              <a:xfrm>
                <a:off x="3847674" y="3176800"/>
                <a:ext cx="277051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 rot="3600000">
                <a:off x="5481642" y="2637458"/>
                <a:ext cx="1958049" cy="66120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5313040" y="3169597"/>
                <a:ext cx="2295255" cy="1744568"/>
              </a:xfrm>
              <a:prstGeom prst="roundRect">
                <a:avLst>
                  <a:gd name="adj" fmla="val 42313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5001078" y="3626850"/>
                <a:ext cx="131623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5046084" y="4076900"/>
                <a:ext cx="1271226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5001078" y="3632149"/>
                <a:ext cx="131623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>
                <a:off x="5046084" y="4082199"/>
                <a:ext cx="1271226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>
                <a:off x="5198484" y="4532249"/>
                <a:ext cx="1152744" cy="38721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指差確認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230020"/>
            <a:ext cx="940604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8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しっかり目視して！</a:t>
            </a:r>
            <a:endParaRPr kumimoji="1" lang="ja-JP" altLang="en-US" sz="8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2229731" y="1626120"/>
            <a:ext cx="5940880" cy="3033633"/>
            <a:chOff x="5875369" y="2755465"/>
            <a:chExt cx="2415150" cy="123326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875369" y="2755465"/>
              <a:ext cx="2415150" cy="1233265"/>
              <a:chOff x="5874132" y="2753925"/>
              <a:chExt cx="2415150" cy="1233265"/>
            </a:xfrm>
            <a:solidFill>
              <a:schemeClr val="tx1"/>
            </a:solidFill>
          </p:grpSpPr>
          <p:sp>
            <p:nvSpPr>
              <p:cNvPr id="30" name="角丸四角形 29"/>
              <p:cNvSpPr/>
              <p:nvPr/>
            </p:nvSpPr>
            <p:spPr bwMode="auto">
              <a:xfrm>
                <a:off x="5991086" y="3116280"/>
                <a:ext cx="1437189" cy="87091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 rot="4500000">
                <a:off x="7479977" y="2685192"/>
                <a:ext cx="455243" cy="1163366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587413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623417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659421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 bwMode="auto">
              <a:xfrm>
                <a:off x="6891673" y="2753925"/>
                <a:ext cx="765085" cy="567351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>
                <a:off x="6993464" y="2753925"/>
                <a:ext cx="561501" cy="189727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5875369" y="2755465"/>
              <a:ext cx="2415150" cy="1233265"/>
              <a:chOff x="5874132" y="2753925"/>
              <a:chExt cx="2415150" cy="1233265"/>
            </a:xfrm>
          </p:grpSpPr>
          <p:sp>
            <p:nvSpPr>
              <p:cNvPr id="23" name="角丸四角形 22"/>
              <p:cNvSpPr/>
              <p:nvPr/>
            </p:nvSpPr>
            <p:spPr bwMode="auto">
              <a:xfrm>
                <a:off x="5991086" y="3116280"/>
                <a:ext cx="1437189" cy="870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 rot="4500000">
                <a:off x="7479977" y="2685192"/>
                <a:ext cx="455243" cy="116336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587413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623417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659421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6891673" y="2753925"/>
                <a:ext cx="765085" cy="567351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>
                <a:off x="6993464" y="2753925"/>
                <a:ext cx="561501" cy="18972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pop117_指差確認</dc:title>
  <dc:subject>pop117_指差確認</dc:subject>
  <dc:creator>http://www.digipot.net</dc:creator>
  <cp:lastModifiedBy/>
  <cp:revision>1</cp:revision>
  <dcterms:created xsi:type="dcterms:W3CDTF">2013-12-20T05:49:19Z</dcterms:created>
  <dcterms:modified xsi:type="dcterms:W3CDTF">2013-12-20T05:49:21Z</dcterms:modified>
  <cp:version>1</cp:version>
</cp:coreProperties>
</file>