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69" r:id="rId3"/>
    <p:sldId id="273" r:id="rId4"/>
    <p:sldId id="276" r:id="rId5"/>
    <p:sldId id="277" r:id="rId6"/>
    <p:sldId id="27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25" d="100"/>
          <a:sy n="25" d="100"/>
        </p:scale>
        <p:origin x="-1152" y="-104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123855"/>
            <a:ext cx="9900055" cy="286232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一時停止</a:t>
            </a:r>
            <a:endParaRPr kumimoji="1" lang="ja-JP" altLang="en-US" sz="1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945" y="590494"/>
            <a:ext cx="9900055" cy="640175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24000"/>
              </a:lnSpc>
            </a:pP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一時</a:t>
            </a:r>
            <a:r>
              <a:rPr kumimoji="1" lang="en-US" altLang="ja-JP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停止</a:t>
            </a:r>
            <a:endParaRPr kumimoji="1" lang="ja-JP" altLang="en-US" sz="24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688796" y="640921"/>
            <a:ext cx="6639579" cy="5825603"/>
            <a:chOff x="1688796" y="640921"/>
            <a:chExt cx="6639579" cy="5825603"/>
          </a:xfrm>
        </p:grpSpPr>
        <p:sp>
          <p:nvSpPr>
            <p:cNvPr id="16" name="二等辺三角形 1"/>
            <p:cNvSpPr/>
            <p:nvPr/>
          </p:nvSpPr>
          <p:spPr bwMode="auto">
            <a:xfrm rot="10800000">
              <a:off x="1688796" y="663110"/>
              <a:ext cx="6639578" cy="5803414"/>
            </a:xfrm>
            <a:custGeom>
              <a:avLst/>
              <a:gdLst>
                <a:gd name="connsiteX0" fmla="*/ 0 w 4072052"/>
                <a:gd name="connsiteY0" fmla="*/ 3510390 h 3510390"/>
                <a:gd name="connsiteX1" fmla="*/ 2036026 w 4072052"/>
                <a:gd name="connsiteY1" fmla="*/ 0 h 3510390"/>
                <a:gd name="connsiteX2" fmla="*/ 4072052 w 4072052"/>
                <a:gd name="connsiteY2" fmla="*/ 3510390 h 3510390"/>
                <a:gd name="connsiteX3" fmla="*/ 0 w 4072052"/>
                <a:gd name="connsiteY3" fmla="*/ 3510390 h 3510390"/>
                <a:gd name="connsiteX0" fmla="*/ 0 w 4072052"/>
                <a:gd name="connsiteY0" fmla="*/ 3510390 h 3510390"/>
                <a:gd name="connsiteX1" fmla="*/ 138605 w 4072052"/>
                <a:gd name="connsiteY1" fmla="*/ 326886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0 w 4072052"/>
                <a:gd name="connsiteY4" fmla="*/ 3510390 h 3510390"/>
                <a:gd name="connsiteX0" fmla="*/ 0 w 4072052"/>
                <a:gd name="connsiteY0" fmla="*/ 3510390 h 3510390"/>
                <a:gd name="connsiteX1" fmla="*/ 138605 w 4072052"/>
                <a:gd name="connsiteY1" fmla="*/ 326886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268145 w 4072052"/>
                <a:gd name="connsiteY4" fmla="*/ 3510165 h 3510390"/>
                <a:gd name="connsiteX5" fmla="*/ 0 w 4072052"/>
                <a:gd name="connsiteY5" fmla="*/ 3510390 h 3510390"/>
                <a:gd name="connsiteX0" fmla="*/ 0 w 3942512"/>
                <a:gd name="connsiteY0" fmla="*/ 3426570 h 3510390"/>
                <a:gd name="connsiteX1" fmla="*/ 9065 w 3942512"/>
                <a:gd name="connsiteY1" fmla="*/ 3268865 h 3510390"/>
                <a:gd name="connsiteX2" fmla="*/ 1906486 w 3942512"/>
                <a:gd name="connsiteY2" fmla="*/ 0 h 3510390"/>
                <a:gd name="connsiteX3" fmla="*/ 3942512 w 3942512"/>
                <a:gd name="connsiteY3" fmla="*/ 3510390 h 3510390"/>
                <a:gd name="connsiteX4" fmla="*/ 138605 w 3942512"/>
                <a:gd name="connsiteY4" fmla="*/ 3510165 h 3510390"/>
                <a:gd name="connsiteX5" fmla="*/ 0 w 3942512"/>
                <a:gd name="connsiteY5" fmla="*/ 3426570 h 3510390"/>
                <a:gd name="connsiteX0" fmla="*/ 0 w 3942512"/>
                <a:gd name="connsiteY0" fmla="*/ 3426570 h 3510390"/>
                <a:gd name="connsiteX1" fmla="*/ 9065 w 3942512"/>
                <a:gd name="connsiteY1" fmla="*/ 3268865 h 3510390"/>
                <a:gd name="connsiteX2" fmla="*/ 1906486 w 3942512"/>
                <a:gd name="connsiteY2" fmla="*/ 0 h 3510390"/>
                <a:gd name="connsiteX3" fmla="*/ 3942512 w 3942512"/>
                <a:gd name="connsiteY3" fmla="*/ 3510390 h 3510390"/>
                <a:gd name="connsiteX4" fmla="*/ 138605 w 3942512"/>
                <a:gd name="connsiteY4" fmla="*/ 3510165 h 3510390"/>
                <a:gd name="connsiteX5" fmla="*/ 0 w 3942512"/>
                <a:gd name="connsiteY5" fmla="*/ 3426570 h 3510390"/>
                <a:gd name="connsiteX0" fmla="*/ 6634 w 3949146"/>
                <a:gd name="connsiteY0" fmla="*/ 3426570 h 3510390"/>
                <a:gd name="connsiteX1" fmla="*/ 15699 w 3949146"/>
                <a:gd name="connsiteY1" fmla="*/ 3268865 h 3510390"/>
                <a:gd name="connsiteX2" fmla="*/ 1913120 w 3949146"/>
                <a:gd name="connsiteY2" fmla="*/ 0 h 3510390"/>
                <a:gd name="connsiteX3" fmla="*/ 3949146 w 3949146"/>
                <a:gd name="connsiteY3" fmla="*/ 3510390 h 3510390"/>
                <a:gd name="connsiteX4" fmla="*/ 145239 w 3949146"/>
                <a:gd name="connsiteY4" fmla="*/ 3510165 h 3510390"/>
                <a:gd name="connsiteX5" fmla="*/ 6634 w 3949146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154235 w 3958142"/>
                <a:gd name="connsiteY4" fmla="*/ 3510165 h 3510390"/>
                <a:gd name="connsiteX5" fmla="*/ 15630 w 3958142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154235 w 3958142"/>
                <a:gd name="connsiteY4" fmla="*/ 3510165 h 3510390"/>
                <a:gd name="connsiteX5" fmla="*/ 15630 w 3958142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3686740 w 3958142"/>
                <a:gd name="connsiteY4" fmla="*/ 3508260 h 3510390"/>
                <a:gd name="connsiteX5" fmla="*/ 154235 w 3958142"/>
                <a:gd name="connsiteY5" fmla="*/ 3510165 h 3510390"/>
                <a:gd name="connsiteX6" fmla="*/ 15630 w 3958142"/>
                <a:gd name="connsiteY6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821995 w 3958142"/>
                <a:gd name="connsiteY3" fmla="*/ 3281565 h 3510390"/>
                <a:gd name="connsiteX4" fmla="*/ 3958142 w 3958142"/>
                <a:gd name="connsiteY4" fmla="*/ 3510390 h 3510390"/>
                <a:gd name="connsiteX5" fmla="*/ 3686740 w 3958142"/>
                <a:gd name="connsiteY5" fmla="*/ 3508260 h 3510390"/>
                <a:gd name="connsiteX6" fmla="*/ 154235 w 3958142"/>
                <a:gd name="connsiteY6" fmla="*/ 3510165 h 3510390"/>
                <a:gd name="connsiteX7" fmla="*/ 15630 w 3958142"/>
                <a:gd name="connsiteY7" fmla="*/ 3426570 h 3510390"/>
                <a:gd name="connsiteX0" fmla="*/ 15630 w 3821995"/>
                <a:gd name="connsiteY0" fmla="*/ 3426570 h 3510165"/>
                <a:gd name="connsiteX1" fmla="*/ 24695 w 3821995"/>
                <a:gd name="connsiteY1" fmla="*/ 3268865 h 3510165"/>
                <a:gd name="connsiteX2" fmla="*/ 1922116 w 3821995"/>
                <a:gd name="connsiteY2" fmla="*/ 0 h 3510165"/>
                <a:gd name="connsiteX3" fmla="*/ 3821995 w 3821995"/>
                <a:gd name="connsiteY3" fmla="*/ 3281565 h 3510165"/>
                <a:gd name="connsiteX4" fmla="*/ 3820982 w 3821995"/>
                <a:gd name="connsiteY4" fmla="*/ 3443715 h 3510165"/>
                <a:gd name="connsiteX5" fmla="*/ 3686740 w 3821995"/>
                <a:gd name="connsiteY5" fmla="*/ 3508260 h 3510165"/>
                <a:gd name="connsiteX6" fmla="*/ 154235 w 3821995"/>
                <a:gd name="connsiteY6" fmla="*/ 3510165 h 3510165"/>
                <a:gd name="connsiteX7" fmla="*/ 15630 w 3821995"/>
                <a:gd name="connsiteY7" fmla="*/ 3426570 h 3510165"/>
                <a:gd name="connsiteX0" fmla="*/ 15630 w 3821995"/>
                <a:gd name="connsiteY0" fmla="*/ 3426570 h 3510165"/>
                <a:gd name="connsiteX1" fmla="*/ 24695 w 3821995"/>
                <a:gd name="connsiteY1" fmla="*/ 3268865 h 3510165"/>
                <a:gd name="connsiteX2" fmla="*/ 1922116 w 3821995"/>
                <a:gd name="connsiteY2" fmla="*/ 0 h 3510165"/>
                <a:gd name="connsiteX3" fmla="*/ 3821995 w 3821995"/>
                <a:gd name="connsiteY3" fmla="*/ 3281565 h 3510165"/>
                <a:gd name="connsiteX4" fmla="*/ 3820982 w 3821995"/>
                <a:gd name="connsiteY4" fmla="*/ 3443715 h 3510165"/>
                <a:gd name="connsiteX5" fmla="*/ 3686740 w 3821995"/>
                <a:gd name="connsiteY5" fmla="*/ 3508260 h 3510165"/>
                <a:gd name="connsiteX6" fmla="*/ 154235 w 3821995"/>
                <a:gd name="connsiteY6" fmla="*/ 3510165 h 3510165"/>
                <a:gd name="connsiteX7" fmla="*/ 15630 w 3821995"/>
                <a:gd name="connsiteY7" fmla="*/ 3426570 h 3510165"/>
                <a:gd name="connsiteX0" fmla="*/ 15630 w 3834869"/>
                <a:gd name="connsiteY0" fmla="*/ 3426570 h 3510165"/>
                <a:gd name="connsiteX1" fmla="*/ 24695 w 3834869"/>
                <a:gd name="connsiteY1" fmla="*/ 3268865 h 3510165"/>
                <a:gd name="connsiteX2" fmla="*/ 1922116 w 3834869"/>
                <a:gd name="connsiteY2" fmla="*/ 0 h 3510165"/>
                <a:gd name="connsiteX3" fmla="*/ 3821995 w 3834869"/>
                <a:gd name="connsiteY3" fmla="*/ 3281565 h 3510165"/>
                <a:gd name="connsiteX4" fmla="*/ 3820982 w 3834869"/>
                <a:gd name="connsiteY4" fmla="*/ 3443715 h 3510165"/>
                <a:gd name="connsiteX5" fmla="*/ 3686740 w 3834869"/>
                <a:gd name="connsiteY5" fmla="*/ 3508260 h 3510165"/>
                <a:gd name="connsiteX6" fmla="*/ 154235 w 3834869"/>
                <a:gd name="connsiteY6" fmla="*/ 3510165 h 3510165"/>
                <a:gd name="connsiteX7" fmla="*/ 15630 w 3834869"/>
                <a:gd name="connsiteY7" fmla="*/ 3426570 h 3510165"/>
                <a:gd name="connsiteX0" fmla="*/ 15630 w 3834869"/>
                <a:gd name="connsiteY0" fmla="*/ 3426570 h 3510165"/>
                <a:gd name="connsiteX1" fmla="*/ 24695 w 3834869"/>
                <a:gd name="connsiteY1" fmla="*/ 3268865 h 3510165"/>
                <a:gd name="connsiteX2" fmla="*/ 1922116 w 3834869"/>
                <a:gd name="connsiteY2" fmla="*/ 0 h 3510165"/>
                <a:gd name="connsiteX3" fmla="*/ 3821995 w 3834869"/>
                <a:gd name="connsiteY3" fmla="*/ 3281565 h 3510165"/>
                <a:gd name="connsiteX4" fmla="*/ 3820982 w 3834869"/>
                <a:gd name="connsiteY4" fmla="*/ 3443715 h 3510165"/>
                <a:gd name="connsiteX5" fmla="*/ 3686740 w 3834869"/>
                <a:gd name="connsiteY5" fmla="*/ 3508260 h 3510165"/>
                <a:gd name="connsiteX6" fmla="*/ 154235 w 3834869"/>
                <a:gd name="connsiteY6" fmla="*/ 3510165 h 3510165"/>
                <a:gd name="connsiteX7" fmla="*/ 15630 w 3834869"/>
                <a:gd name="connsiteY7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922116 w 3841559"/>
                <a:gd name="connsiteY2" fmla="*/ 0 h 3510165"/>
                <a:gd name="connsiteX3" fmla="*/ 3821995 w 3841559"/>
                <a:gd name="connsiteY3" fmla="*/ 3281565 h 3510165"/>
                <a:gd name="connsiteX4" fmla="*/ 3820982 w 3841559"/>
                <a:gd name="connsiteY4" fmla="*/ 3443715 h 3510165"/>
                <a:gd name="connsiteX5" fmla="*/ 3686740 w 3841559"/>
                <a:gd name="connsiteY5" fmla="*/ 3508260 h 3510165"/>
                <a:gd name="connsiteX6" fmla="*/ 154235 w 3841559"/>
                <a:gd name="connsiteY6" fmla="*/ 3510165 h 3510165"/>
                <a:gd name="connsiteX7" fmla="*/ 15630 w 3841559"/>
                <a:gd name="connsiteY7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785551 w 3841559"/>
                <a:gd name="connsiteY2" fmla="*/ 239281 h 3510165"/>
                <a:gd name="connsiteX3" fmla="*/ 1922116 w 3841559"/>
                <a:gd name="connsiteY3" fmla="*/ 0 h 3510165"/>
                <a:gd name="connsiteX4" fmla="*/ 3821995 w 3841559"/>
                <a:gd name="connsiteY4" fmla="*/ 3281565 h 3510165"/>
                <a:gd name="connsiteX5" fmla="*/ 3820982 w 3841559"/>
                <a:gd name="connsiteY5" fmla="*/ 3443715 h 3510165"/>
                <a:gd name="connsiteX6" fmla="*/ 3686740 w 3841559"/>
                <a:gd name="connsiteY6" fmla="*/ 3508260 h 3510165"/>
                <a:gd name="connsiteX7" fmla="*/ 154235 w 3841559"/>
                <a:gd name="connsiteY7" fmla="*/ 3510165 h 3510165"/>
                <a:gd name="connsiteX8" fmla="*/ 15630 w 3841559"/>
                <a:gd name="connsiteY8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785551 w 3841559"/>
                <a:gd name="connsiteY2" fmla="*/ 239281 h 3510165"/>
                <a:gd name="connsiteX3" fmla="*/ 1922116 w 3841559"/>
                <a:gd name="connsiteY3" fmla="*/ 0 h 3510165"/>
                <a:gd name="connsiteX4" fmla="*/ 2063681 w 3841559"/>
                <a:gd name="connsiteY4" fmla="*/ 243091 h 3510165"/>
                <a:gd name="connsiteX5" fmla="*/ 3821995 w 3841559"/>
                <a:gd name="connsiteY5" fmla="*/ 3281565 h 3510165"/>
                <a:gd name="connsiteX6" fmla="*/ 3820982 w 3841559"/>
                <a:gd name="connsiteY6" fmla="*/ 3443715 h 3510165"/>
                <a:gd name="connsiteX7" fmla="*/ 3686740 w 3841559"/>
                <a:gd name="connsiteY7" fmla="*/ 3508260 h 3510165"/>
                <a:gd name="connsiteX8" fmla="*/ 154235 w 3841559"/>
                <a:gd name="connsiteY8" fmla="*/ 3510165 h 3510165"/>
                <a:gd name="connsiteX9" fmla="*/ 15630 w 3841559"/>
                <a:gd name="connsiteY9" fmla="*/ 3426570 h 35101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1 h 3357766"/>
                <a:gd name="connsiteX1" fmla="*/ 24695 w 3841559"/>
                <a:gd name="connsiteY1" fmla="*/ 3116466 h 3357766"/>
                <a:gd name="connsiteX2" fmla="*/ 1785551 w 3841559"/>
                <a:gd name="connsiteY2" fmla="*/ 86882 h 3357766"/>
                <a:gd name="connsiteX3" fmla="*/ 1918306 w 3841559"/>
                <a:gd name="connsiteY3" fmla="*/ 1 h 3357766"/>
                <a:gd name="connsiteX4" fmla="*/ 2063681 w 3841559"/>
                <a:gd name="connsiteY4" fmla="*/ 90692 h 3357766"/>
                <a:gd name="connsiteX5" fmla="*/ 3821995 w 3841559"/>
                <a:gd name="connsiteY5" fmla="*/ 3129166 h 3357766"/>
                <a:gd name="connsiteX6" fmla="*/ 3820982 w 3841559"/>
                <a:gd name="connsiteY6" fmla="*/ 3291316 h 3357766"/>
                <a:gd name="connsiteX7" fmla="*/ 3686740 w 3841559"/>
                <a:gd name="connsiteY7" fmla="*/ 3355861 h 3357766"/>
                <a:gd name="connsiteX8" fmla="*/ 154235 w 3841559"/>
                <a:gd name="connsiteY8" fmla="*/ 3357766 h 3357766"/>
                <a:gd name="connsiteX9" fmla="*/ 15630 w 3841559"/>
                <a:gd name="connsiteY9" fmla="*/ 3274171 h 3357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41559" h="3357766">
                  <a:moveTo>
                    <a:pt x="15630" y="3274171"/>
                  </a:moveTo>
                  <a:cubicBezTo>
                    <a:pt x="-6748" y="3221603"/>
                    <a:pt x="-6267" y="3169034"/>
                    <a:pt x="24695" y="3116466"/>
                  </a:cubicBezTo>
                  <a:lnTo>
                    <a:pt x="1785551" y="86882"/>
                  </a:lnTo>
                  <a:cubicBezTo>
                    <a:pt x="1814563" y="40777"/>
                    <a:pt x="1866434" y="386"/>
                    <a:pt x="1918306" y="1"/>
                  </a:cubicBezTo>
                  <a:cubicBezTo>
                    <a:pt x="1982004" y="-249"/>
                    <a:pt x="2036178" y="45222"/>
                    <a:pt x="2063681" y="90692"/>
                  </a:cubicBezTo>
                  <a:lnTo>
                    <a:pt x="3821995" y="3129166"/>
                  </a:lnTo>
                  <a:cubicBezTo>
                    <a:pt x="3844517" y="3185121"/>
                    <a:pt x="3851800" y="3248696"/>
                    <a:pt x="3820982" y="3291316"/>
                  </a:cubicBezTo>
                  <a:cubicBezTo>
                    <a:pt x="3795285" y="3331881"/>
                    <a:pt x="3739107" y="3359111"/>
                    <a:pt x="3686740" y="3355861"/>
                  </a:cubicBezTo>
                  <a:lnTo>
                    <a:pt x="154235" y="3357766"/>
                  </a:lnTo>
                  <a:cubicBezTo>
                    <a:pt x="95333" y="3357841"/>
                    <a:pt x="44052" y="3317276"/>
                    <a:pt x="15630" y="3274171"/>
                  </a:cubicBezTo>
                  <a:close/>
                </a:path>
              </a:pathLst>
            </a:custGeom>
            <a:solidFill>
              <a:schemeClr val="tx1"/>
            </a:solidFill>
            <a:ln w="2286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2" name="グループ化 11"/>
            <p:cNvGrpSpPr/>
            <p:nvPr/>
          </p:nvGrpSpPr>
          <p:grpSpPr>
            <a:xfrm>
              <a:off x="1688797" y="640921"/>
              <a:ext cx="6639578" cy="5803414"/>
              <a:chOff x="2093841" y="578298"/>
              <a:chExt cx="6639578" cy="5803414"/>
            </a:xfrm>
          </p:grpSpPr>
          <p:sp>
            <p:nvSpPr>
              <p:cNvPr id="13" name="二等辺三角形 1"/>
              <p:cNvSpPr/>
              <p:nvPr/>
            </p:nvSpPr>
            <p:spPr bwMode="auto">
              <a:xfrm rot="10800000">
                <a:off x="2093841" y="578298"/>
                <a:ext cx="6639578" cy="5803414"/>
              </a:xfrm>
              <a:custGeom>
                <a:avLst/>
                <a:gdLst>
                  <a:gd name="connsiteX0" fmla="*/ 0 w 4072052"/>
                  <a:gd name="connsiteY0" fmla="*/ 3510390 h 3510390"/>
                  <a:gd name="connsiteX1" fmla="*/ 2036026 w 4072052"/>
                  <a:gd name="connsiteY1" fmla="*/ 0 h 3510390"/>
                  <a:gd name="connsiteX2" fmla="*/ 4072052 w 4072052"/>
                  <a:gd name="connsiteY2" fmla="*/ 3510390 h 3510390"/>
                  <a:gd name="connsiteX3" fmla="*/ 0 w 4072052"/>
                  <a:gd name="connsiteY3" fmla="*/ 3510390 h 3510390"/>
                  <a:gd name="connsiteX0" fmla="*/ 0 w 4072052"/>
                  <a:gd name="connsiteY0" fmla="*/ 3510390 h 3510390"/>
                  <a:gd name="connsiteX1" fmla="*/ 138605 w 4072052"/>
                  <a:gd name="connsiteY1" fmla="*/ 3268865 h 3510390"/>
                  <a:gd name="connsiteX2" fmla="*/ 2036026 w 4072052"/>
                  <a:gd name="connsiteY2" fmla="*/ 0 h 3510390"/>
                  <a:gd name="connsiteX3" fmla="*/ 4072052 w 4072052"/>
                  <a:gd name="connsiteY3" fmla="*/ 3510390 h 3510390"/>
                  <a:gd name="connsiteX4" fmla="*/ 0 w 4072052"/>
                  <a:gd name="connsiteY4" fmla="*/ 3510390 h 3510390"/>
                  <a:gd name="connsiteX0" fmla="*/ 0 w 4072052"/>
                  <a:gd name="connsiteY0" fmla="*/ 3510390 h 3510390"/>
                  <a:gd name="connsiteX1" fmla="*/ 138605 w 4072052"/>
                  <a:gd name="connsiteY1" fmla="*/ 3268865 h 3510390"/>
                  <a:gd name="connsiteX2" fmla="*/ 2036026 w 4072052"/>
                  <a:gd name="connsiteY2" fmla="*/ 0 h 3510390"/>
                  <a:gd name="connsiteX3" fmla="*/ 4072052 w 4072052"/>
                  <a:gd name="connsiteY3" fmla="*/ 3510390 h 3510390"/>
                  <a:gd name="connsiteX4" fmla="*/ 268145 w 4072052"/>
                  <a:gd name="connsiteY4" fmla="*/ 3510165 h 3510390"/>
                  <a:gd name="connsiteX5" fmla="*/ 0 w 4072052"/>
                  <a:gd name="connsiteY5" fmla="*/ 3510390 h 3510390"/>
                  <a:gd name="connsiteX0" fmla="*/ 0 w 3942512"/>
                  <a:gd name="connsiteY0" fmla="*/ 3426570 h 3510390"/>
                  <a:gd name="connsiteX1" fmla="*/ 9065 w 3942512"/>
                  <a:gd name="connsiteY1" fmla="*/ 3268865 h 3510390"/>
                  <a:gd name="connsiteX2" fmla="*/ 1906486 w 3942512"/>
                  <a:gd name="connsiteY2" fmla="*/ 0 h 3510390"/>
                  <a:gd name="connsiteX3" fmla="*/ 3942512 w 3942512"/>
                  <a:gd name="connsiteY3" fmla="*/ 3510390 h 3510390"/>
                  <a:gd name="connsiteX4" fmla="*/ 138605 w 3942512"/>
                  <a:gd name="connsiteY4" fmla="*/ 3510165 h 3510390"/>
                  <a:gd name="connsiteX5" fmla="*/ 0 w 3942512"/>
                  <a:gd name="connsiteY5" fmla="*/ 3426570 h 3510390"/>
                  <a:gd name="connsiteX0" fmla="*/ 0 w 3942512"/>
                  <a:gd name="connsiteY0" fmla="*/ 3426570 h 3510390"/>
                  <a:gd name="connsiteX1" fmla="*/ 9065 w 3942512"/>
                  <a:gd name="connsiteY1" fmla="*/ 3268865 h 3510390"/>
                  <a:gd name="connsiteX2" fmla="*/ 1906486 w 3942512"/>
                  <a:gd name="connsiteY2" fmla="*/ 0 h 3510390"/>
                  <a:gd name="connsiteX3" fmla="*/ 3942512 w 3942512"/>
                  <a:gd name="connsiteY3" fmla="*/ 3510390 h 3510390"/>
                  <a:gd name="connsiteX4" fmla="*/ 138605 w 3942512"/>
                  <a:gd name="connsiteY4" fmla="*/ 3510165 h 3510390"/>
                  <a:gd name="connsiteX5" fmla="*/ 0 w 3942512"/>
                  <a:gd name="connsiteY5" fmla="*/ 3426570 h 3510390"/>
                  <a:gd name="connsiteX0" fmla="*/ 6634 w 3949146"/>
                  <a:gd name="connsiteY0" fmla="*/ 3426570 h 3510390"/>
                  <a:gd name="connsiteX1" fmla="*/ 15699 w 3949146"/>
                  <a:gd name="connsiteY1" fmla="*/ 3268865 h 3510390"/>
                  <a:gd name="connsiteX2" fmla="*/ 1913120 w 3949146"/>
                  <a:gd name="connsiteY2" fmla="*/ 0 h 3510390"/>
                  <a:gd name="connsiteX3" fmla="*/ 3949146 w 3949146"/>
                  <a:gd name="connsiteY3" fmla="*/ 3510390 h 3510390"/>
                  <a:gd name="connsiteX4" fmla="*/ 145239 w 3949146"/>
                  <a:gd name="connsiteY4" fmla="*/ 3510165 h 3510390"/>
                  <a:gd name="connsiteX5" fmla="*/ 6634 w 3949146"/>
                  <a:gd name="connsiteY5" fmla="*/ 3426570 h 3510390"/>
                  <a:gd name="connsiteX0" fmla="*/ 15630 w 3958142"/>
                  <a:gd name="connsiteY0" fmla="*/ 3426570 h 3510390"/>
                  <a:gd name="connsiteX1" fmla="*/ 24695 w 3958142"/>
                  <a:gd name="connsiteY1" fmla="*/ 3268865 h 3510390"/>
                  <a:gd name="connsiteX2" fmla="*/ 1922116 w 3958142"/>
                  <a:gd name="connsiteY2" fmla="*/ 0 h 3510390"/>
                  <a:gd name="connsiteX3" fmla="*/ 3958142 w 3958142"/>
                  <a:gd name="connsiteY3" fmla="*/ 3510390 h 3510390"/>
                  <a:gd name="connsiteX4" fmla="*/ 154235 w 3958142"/>
                  <a:gd name="connsiteY4" fmla="*/ 3510165 h 3510390"/>
                  <a:gd name="connsiteX5" fmla="*/ 15630 w 3958142"/>
                  <a:gd name="connsiteY5" fmla="*/ 3426570 h 3510390"/>
                  <a:gd name="connsiteX0" fmla="*/ 15630 w 3958142"/>
                  <a:gd name="connsiteY0" fmla="*/ 3426570 h 3510390"/>
                  <a:gd name="connsiteX1" fmla="*/ 24695 w 3958142"/>
                  <a:gd name="connsiteY1" fmla="*/ 3268865 h 3510390"/>
                  <a:gd name="connsiteX2" fmla="*/ 1922116 w 3958142"/>
                  <a:gd name="connsiteY2" fmla="*/ 0 h 3510390"/>
                  <a:gd name="connsiteX3" fmla="*/ 3958142 w 3958142"/>
                  <a:gd name="connsiteY3" fmla="*/ 3510390 h 3510390"/>
                  <a:gd name="connsiteX4" fmla="*/ 154235 w 3958142"/>
                  <a:gd name="connsiteY4" fmla="*/ 3510165 h 3510390"/>
                  <a:gd name="connsiteX5" fmla="*/ 15630 w 3958142"/>
                  <a:gd name="connsiteY5" fmla="*/ 3426570 h 3510390"/>
                  <a:gd name="connsiteX0" fmla="*/ 15630 w 3958142"/>
                  <a:gd name="connsiteY0" fmla="*/ 3426570 h 3510390"/>
                  <a:gd name="connsiteX1" fmla="*/ 24695 w 3958142"/>
                  <a:gd name="connsiteY1" fmla="*/ 3268865 h 3510390"/>
                  <a:gd name="connsiteX2" fmla="*/ 1922116 w 3958142"/>
                  <a:gd name="connsiteY2" fmla="*/ 0 h 3510390"/>
                  <a:gd name="connsiteX3" fmla="*/ 3958142 w 3958142"/>
                  <a:gd name="connsiteY3" fmla="*/ 3510390 h 3510390"/>
                  <a:gd name="connsiteX4" fmla="*/ 3686740 w 3958142"/>
                  <a:gd name="connsiteY4" fmla="*/ 3508260 h 3510390"/>
                  <a:gd name="connsiteX5" fmla="*/ 154235 w 3958142"/>
                  <a:gd name="connsiteY5" fmla="*/ 3510165 h 3510390"/>
                  <a:gd name="connsiteX6" fmla="*/ 15630 w 3958142"/>
                  <a:gd name="connsiteY6" fmla="*/ 3426570 h 3510390"/>
                  <a:gd name="connsiteX0" fmla="*/ 15630 w 3958142"/>
                  <a:gd name="connsiteY0" fmla="*/ 3426570 h 3510390"/>
                  <a:gd name="connsiteX1" fmla="*/ 24695 w 3958142"/>
                  <a:gd name="connsiteY1" fmla="*/ 3268865 h 3510390"/>
                  <a:gd name="connsiteX2" fmla="*/ 1922116 w 3958142"/>
                  <a:gd name="connsiteY2" fmla="*/ 0 h 3510390"/>
                  <a:gd name="connsiteX3" fmla="*/ 3821995 w 3958142"/>
                  <a:gd name="connsiteY3" fmla="*/ 3281565 h 3510390"/>
                  <a:gd name="connsiteX4" fmla="*/ 3958142 w 3958142"/>
                  <a:gd name="connsiteY4" fmla="*/ 3510390 h 3510390"/>
                  <a:gd name="connsiteX5" fmla="*/ 3686740 w 3958142"/>
                  <a:gd name="connsiteY5" fmla="*/ 3508260 h 3510390"/>
                  <a:gd name="connsiteX6" fmla="*/ 154235 w 3958142"/>
                  <a:gd name="connsiteY6" fmla="*/ 3510165 h 3510390"/>
                  <a:gd name="connsiteX7" fmla="*/ 15630 w 3958142"/>
                  <a:gd name="connsiteY7" fmla="*/ 3426570 h 3510390"/>
                  <a:gd name="connsiteX0" fmla="*/ 15630 w 3821995"/>
                  <a:gd name="connsiteY0" fmla="*/ 3426570 h 3510165"/>
                  <a:gd name="connsiteX1" fmla="*/ 24695 w 3821995"/>
                  <a:gd name="connsiteY1" fmla="*/ 3268865 h 3510165"/>
                  <a:gd name="connsiteX2" fmla="*/ 1922116 w 3821995"/>
                  <a:gd name="connsiteY2" fmla="*/ 0 h 3510165"/>
                  <a:gd name="connsiteX3" fmla="*/ 3821995 w 3821995"/>
                  <a:gd name="connsiteY3" fmla="*/ 3281565 h 3510165"/>
                  <a:gd name="connsiteX4" fmla="*/ 3820982 w 3821995"/>
                  <a:gd name="connsiteY4" fmla="*/ 3443715 h 3510165"/>
                  <a:gd name="connsiteX5" fmla="*/ 3686740 w 3821995"/>
                  <a:gd name="connsiteY5" fmla="*/ 3508260 h 3510165"/>
                  <a:gd name="connsiteX6" fmla="*/ 154235 w 3821995"/>
                  <a:gd name="connsiteY6" fmla="*/ 3510165 h 3510165"/>
                  <a:gd name="connsiteX7" fmla="*/ 15630 w 3821995"/>
                  <a:gd name="connsiteY7" fmla="*/ 3426570 h 3510165"/>
                  <a:gd name="connsiteX0" fmla="*/ 15630 w 3821995"/>
                  <a:gd name="connsiteY0" fmla="*/ 3426570 h 3510165"/>
                  <a:gd name="connsiteX1" fmla="*/ 24695 w 3821995"/>
                  <a:gd name="connsiteY1" fmla="*/ 3268865 h 3510165"/>
                  <a:gd name="connsiteX2" fmla="*/ 1922116 w 3821995"/>
                  <a:gd name="connsiteY2" fmla="*/ 0 h 3510165"/>
                  <a:gd name="connsiteX3" fmla="*/ 3821995 w 3821995"/>
                  <a:gd name="connsiteY3" fmla="*/ 3281565 h 3510165"/>
                  <a:gd name="connsiteX4" fmla="*/ 3820982 w 3821995"/>
                  <a:gd name="connsiteY4" fmla="*/ 3443715 h 3510165"/>
                  <a:gd name="connsiteX5" fmla="*/ 3686740 w 3821995"/>
                  <a:gd name="connsiteY5" fmla="*/ 3508260 h 3510165"/>
                  <a:gd name="connsiteX6" fmla="*/ 154235 w 3821995"/>
                  <a:gd name="connsiteY6" fmla="*/ 3510165 h 3510165"/>
                  <a:gd name="connsiteX7" fmla="*/ 15630 w 3821995"/>
                  <a:gd name="connsiteY7" fmla="*/ 3426570 h 3510165"/>
                  <a:gd name="connsiteX0" fmla="*/ 15630 w 3834869"/>
                  <a:gd name="connsiteY0" fmla="*/ 3426570 h 3510165"/>
                  <a:gd name="connsiteX1" fmla="*/ 24695 w 3834869"/>
                  <a:gd name="connsiteY1" fmla="*/ 3268865 h 3510165"/>
                  <a:gd name="connsiteX2" fmla="*/ 1922116 w 3834869"/>
                  <a:gd name="connsiteY2" fmla="*/ 0 h 3510165"/>
                  <a:gd name="connsiteX3" fmla="*/ 3821995 w 3834869"/>
                  <a:gd name="connsiteY3" fmla="*/ 3281565 h 3510165"/>
                  <a:gd name="connsiteX4" fmla="*/ 3820982 w 3834869"/>
                  <a:gd name="connsiteY4" fmla="*/ 3443715 h 3510165"/>
                  <a:gd name="connsiteX5" fmla="*/ 3686740 w 3834869"/>
                  <a:gd name="connsiteY5" fmla="*/ 3508260 h 3510165"/>
                  <a:gd name="connsiteX6" fmla="*/ 154235 w 3834869"/>
                  <a:gd name="connsiteY6" fmla="*/ 3510165 h 3510165"/>
                  <a:gd name="connsiteX7" fmla="*/ 15630 w 3834869"/>
                  <a:gd name="connsiteY7" fmla="*/ 3426570 h 3510165"/>
                  <a:gd name="connsiteX0" fmla="*/ 15630 w 3834869"/>
                  <a:gd name="connsiteY0" fmla="*/ 3426570 h 3510165"/>
                  <a:gd name="connsiteX1" fmla="*/ 24695 w 3834869"/>
                  <a:gd name="connsiteY1" fmla="*/ 3268865 h 3510165"/>
                  <a:gd name="connsiteX2" fmla="*/ 1922116 w 3834869"/>
                  <a:gd name="connsiteY2" fmla="*/ 0 h 3510165"/>
                  <a:gd name="connsiteX3" fmla="*/ 3821995 w 3834869"/>
                  <a:gd name="connsiteY3" fmla="*/ 3281565 h 3510165"/>
                  <a:gd name="connsiteX4" fmla="*/ 3820982 w 3834869"/>
                  <a:gd name="connsiteY4" fmla="*/ 3443715 h 3510165"/>
                  <a:gd name="connsiteX5" fmla="*/ 3686740 w 3834869"/>
                  <a:gd name="connsiteY5" fmla="*/ 3508260 h 3510165"/>
                  <a:gd name="connsiteX6" fmla="*/ 154235 w 3834869"/>
                  <a:gd name="connsiteY6" fmla="*/ 3510165 h 3510165"/>
                  <a:gd name="connsiteX7" fmla="*/ 15630 w 3834869"/>
                  <a:gd name="connsiteY7" fmla="*/ 3426570 h 3510165"/>
                  <a:gd name="connsiteX0" fmla="*/ 15630 w 3841559"/>
                  <a:gd name="connsiteY0" fmla="*/ 3426570 h 3510165"/>
                  <a:gd name="connsiteX1" fmla="*/ 24695 w 3841559"/>
                  <a:gd name="connsiteY1" fmla="*/ 3268865 h 3510165"/>
                  <a:gd name="connsiteX2" fmla="*/ 1922116 w 3841559"/>
                  <a:gd name="connsiteY2" fmla="*/ 0 h 3510165"/>
                  <a:gd name="connsiteX3" fmla="*/ 3821995 w 3841559"/>
                  <a:gd name="connsiteY3" fmla="*/ 3281565 h 3510165"/>
                  <a:gd name="connsiteX4" fmla="*/ 3820982 w 3841559"/>
                  <a:gd name="connsiteY4" fmla="*/ 3443715 h 3510165"/>
                  <a:gd name="connsiteX5" fmla="*/ 3686740 w 3841559"/>
                  <a:gd name="connsiteY5" fmla="*/ 3508260 h 3510165"/>
                  <a:gd name="connsiteX6" fmla="*/ 154235 w 3841559"/>
                  <a:gd name="connsiteY6" fmla="*/ 3510165 h 3510165"/>
                  <a:gd name="connsiteX7" fmla="*/ 15630 w 3841559"/>
                  <a:gd name="connsiteY7" fmla="*/ 3426570 h 3510165"/>
                  <a:gd name="connsiteX0" fmla="*/ 15630 w 3841559"/>
                  <a:gd name="connsiteY0" fmla="*/ 3426570 h 3510165"/>
                  <a:gd name="connsiteX1" fmla="*/ 24695 w 3841559"/>
                  <a:gd name="connsiteY1" fmla="*/ 3268865 h 3510165"/>
                  <a:gd name="connsiteX2" fmla="*/ 1785551 w 3841559"/>
                  <a:gd name="connsiteY2" fmla="*/ 239281 h 3510165"/>
                  <a:gd name="connsiteX3" fmla="*/ 1922116 w 3841559"/>
                  <a:gd name="connsiteY3" fmla="*/ 0 h 3510165"/>
                  <a:gd name="connsiteX4" fmla="*/ 3821995 w 3841559"/>
                  <a:gd name="connsiteY4" fmla="*/ 3281565 h 3510165"/>
                  <a:gd name="connsiteX5" fmla="*/ 3820982 w 3841559"/>
                  <a:gd name="connsiteY5" fmla="*/ 3443715 h 3510165"/>
                  <a:gd name="connsiteX6" fmla="*/ 3686740 w 3841559"/>
                  <a:gd name="connsiteY6" fmla="*/ 3508260 h 3510165"/>
                  <a:gd name="connsiteX7" fmla="*/ 154235 w 3841559"/>
                  <a:gd name="connsiteY7" fmla="*/ 3510165 h 3510165"/>
                  <a:gd name="connsiteX8" fmla="*/ 15630 w 3841559"/>
                  <a:gd name="connsiteY8" fmla="*/ 3426570 h 3510165"/>
                  <a:gd name="connsiteX0" fmla="*/ 15630 w 3841559"/>
                  <a:gd name="connsiteY0" fmla="*/ 3426570 h 3510165"/>
                  <a:gd name="connsiteX1" fmla="*/ 24695 w 3841559"/>
                  <a:gd name="connsiteY1" fmla="*/ 3268865 h 3510165"/>
                  <a:gd name="connsiteX2" fmla="*/ 1785551 w 3841559"/>
                  <a:gd name="connsiteY2" fmla="*/ 239281 h 3510165"/>
                  <a:gd name="connsiteX3" fmla="*/ 1922116 w 3841559"/>
                  <a:gd name="connsiteY3" fmla="*/ 0 h 3510165"/>
                  <a:gd name="connsiteX4" fmla="*/ 2063681 w 3841559"/>
                  <a:gd name="connsiteY4" fmla="*/ 243091 h 3510165"/>
                  <a:gd name="connsiteX5" fmla="*/ 3821995 w 3841559"/>
                  <a:gd name="connsiteY5" fmla="*/ 3281565 h 3510165"/>
                  <a:gd name="connsiteX6" fmla="*/ 3820982 w 3841559"/>
                  <a:gd name="connsiteY6" fmla="*/ 3443715 h 3510165"/>
                  <a:gd name="connsiteX7" fmla="*/ 3686740 w 3841559"/>
                  <a:gd name="connsiteY7" fmla="*/ 3508260 h 3510165"/>
                  <a:gd name="connsiteX8" fmla="*/ 154235 w 3841559"/>
                  <a:gd name="connsiteY8" fmla="*/ 3510165 h 3510165"/>
                  <a:gd name="connsiteX9" fmla="*/ 15630 w 3841559"/>
                  <a:gd name="connsiteY9" fmla="*/ 3426570 h 3510165"/>
                  <a:gd name="connsiteX0" fmla="*/ 15630 w 3841559"/>
                  <a:gd name="connsiteY0" fmla="*/ 3274170 h 3357765"/>
                  <a:gd name="connsiteX1" fmla="*/ 24695 w 3841559"/>
                  <a:gd name="connsiteY1" fmla="*/ 3116465 h 3357765"/>
                  <a:gd name="connsiteX2" fmla="*/ 1785551 w 3841559"/>
                  <a:gd name="connsiteY2" fmla="*/ 86881 h 3357765"/>
                  <a:gd name="connsiteX3" fmla="*/ 1918306 w 3841559"/>
                  <a:gd name="connsiteY3" fmla="*/ 0 h 3357765"/>
                  <a:gd name="connsiteX4" fmla="*/ 2063681 w 3841559"/>
                  <a:gd name="connsiteY4" fmla="*/ 90691 h 3357765"/>
                  <a:gd name="connsiteX5" fmla="*/ 3821995 w 3841559"/>
                  <a:gd name="connsiteY5" fmla="*/ 3129165 h 3357765"/>
                  <a:gd name="connsiteX6" fmla="*/ 3820982 w 3841559"/>
                  <a:gd name="connsiteY6" fmla="*/ 3291315 h 3357765"/>
                  <a:gd name="connsiteX7" fmla="*/ 3686740 w 3841559"/>
                  <a:gd name="connsiteY7" fmla="*/ 3355860 h 3357765"/>
                  <a:gd name="connsiteX8" fmla="*/ 154235 w 3841559"/>
                  <a:gd name="connsiteY8" fmla="*/ 3357765 h 3357765"/>
                  <a:gd name="connsiteX9" fmla="*/ 15630 w 3841559"/>
                  <a:gd name="connsiteY9" fmla="*/ 3274170 h 3357765"/>
                  <a:gd name="connsiteX0" fmla="*/ 15630 w 3841559"/>
                  <a:gd name="connsiteY0" fmla="*/ 3274170 h 3357765"/>
                  <a:gd name="connsiteX1" fmla="*/ 24695 w 3841559"/>
                  <a:gd name="connsiteY1" fmla="*/ 3116465 h 3357765"/>
                  <a:gd name="connsiteX2" fmla="*/ 1785551 w 3841559"/>
                  <a:gd name="connsiteY2" fmla="*/ 86881 h 3357765"/>
                  <a:gd name="connsiteX3" fmla="*/ 1918306 w 3841559"/>
                  <a:gd name="connsiteY3" fmla="*/ 0 h 3357765"/>
                  <a:gd name="connsiteX4" fmla="*/ 2063681 w 3841559"/>
                  <a:gd name="connsiteY4" fmla="*/ 90691 h 3357765"/>
                  <a:gd name="connsiteX5" fmla="*/ 3821995 w 3841559"/>
                  <a:gd name="connsiteY5" fmla="*/ 3129165 h 3357765"/>
                  <a:gd name="connsiteX6" fmla="*/ 3820982 w 3841559"/>
                  <a:gd name="connsiteY6" fmla="*/ 3291315 h 3357765"/>
                  <a:gd name="connsiteX7" fmla="*/ 3686740 w 3841559"/>
                  <a:gd name="connsiteY7" fmla="*/ 3355860 h 3357765"/>
                  <a:gd name="connsiteX8" fmla="*/ 154235 w 3841559"/>
                  <a:gd name="connsiteY8" fmla="*/ 3357765 h 3357765"/>
                  <a:gd name="connsiteX9" fmla="*/ 15630 w 3841559"/>
                  <a:gd name="connsiteY9" fmla="*/ 3274170 h 3357765"/>
                  <a:gd name="connsiteX0" fmla="*/ 15630 w 3841559"/>
                  <a:gd name="connsiteY0" fmla="*/ 3274170 h 3357765"/>
                  <a:gd name="connsiteX1" fmla="*/ 24695 w 3841559"/>
                  <a:gd name="connsiteY1" fmla="*/ 3116465 h 3357765"/>
                  <a:gd name="connsiteX2" fmla="*/ 1785551 w 3841559"/>
                  <a:gd name="connsiteY2" fmla="*/ 86881 h 3357765"/>
                  <a:gd name="connsiteX3" fmla="*/ 1918306 w 3841559"/>
                  <a:gd name="connsiteY3" fmla="*/ 0 h 3357765"/>
                  <a:gd name="connsiteX4" fmla="*/ 2063681 w 3841559"/>
                  <a:gd name="connsiteY4" fmla="*/ 90691 h 3357765"/>
                  <a:gd name="connsiteX5" fmla="*/ 3821995 w 3841559"/>
                  <a:gd name="connsiteY5" fmla="*/ 3129165 h 3357765"/>
                  <a:gd name="connsiteX6" fmla="*/ 3820982 w 3841559"/>
                  <a:gd name="connsiteY6" fmla="*/ 3291315 h 3357765"/>
                  <a:gd name="connsiteX7" fmla="*/ 3686740 w 3841559"/>
                  <a:gd name="connsiteY7" fmla="*/ 3355860 h 3357765"/>
                  <a:gd name="connsiteX8" fmla="*/ 154235 w 3841559"/>
                  <a:gd name="connsiteY8" fmla="*/ 3357765 h 3357765"/>
                  <a:gd name="connsiteX9" fmla="*/ 15630 w 3841559"/>
                  <a:gd name="connsiteY9" fmla="*/ 3274170 h 3357765"/>
                  <a:gd name="connsiteX0" fmla="*/ 15630 w 3841559"/>
                  <a:gd name="connsiteY0" fmla="*/ 3274170 h 3357765"/>
                  <a:gd name="connsiteX1" fmla="*/ 24695 w 3841559"/>
                  <a:gd name="connsiteY1" fmla="*/ 3116465 h 3357765"/>
                  <a:gd name="connsiteX2" fmla="*/ 1785551 w 3841559"/>
                  <a:gd name="connsiteY2" fmla="*/ 86881 h 3357765"/>
                  <a:gd name="connsiteX3" fmla="*/ 1918306 w 3841559"/>
                  <a:gd name="connsiteY3" fmla="*/ 0 h 3357765"/>
                  <a:gd name="connsiteX4" fmla="*/ 2063681 w 3841559"/>
                  <a:gd name="connsiteY4" fmla="*/ 90691 h 3357765"/>
                  <a:gd name="connsiteX5" fmla="*/ 3821995 w 3841559"/>
                  <a:gd name="connsiteY5" fmla="*/ 3129165 h 3357765"/>
                  <a:gd name="connsiteX6" fmla="*/ 3820982 w 3841559"/>
                  <a:gd name="connsiteY6" fmla="*/ 3291315 h 3357765"/>
                  <a:gd name="connsiteX7" fmla="*/ 3686740 w 3841559"/>
                  <a:gd name="connsiteY7" fmla="*/ 3355860 h 3357765"/>
                  <a:gd name="connsiteX8" fmla="*/ 154235 w 3841559"/>
                  <a:gd name="connsiteY8" fmla="*/ 3357765 h 3357765"/>
                  <a:gd name="connsiteX9" fmla="*/ 15630 w 3841559"/>
                  <a:gd name="connsiteY9" fmla="*/ 3274170 h 3357765"/>
                  <a:gd name="connsiteX0" fmla="*/ 15630 w 3841559"/>
                  <a:gd name="connsiteY0" fmla="*/ 3274170 h 3357765"/>
                  <a:gd name="connsiteX1" fmla="*/ 24695 w 3841559"/>
                  <a:gd name="connsiteY1" fmla="*/ 3116465 h 3357765"/>
                  <a:gd name="connsiteX2" fmla="*/ 1785551 w 3841559"/>
                  <a:gd name="connsiteY2" fmla="*/ 86881 h 3357765"/>
                  <a:gd name="connsiteX3" fmla="*/ 1918306 w 3841559"/>
                  <a:gd name="connsiteY3" fmla="*/ 0 h 3357765"/>
                  <a:gd name="connsiteX4" fmla="*/ 2063681 w 3841559"/>
                  <a:gd name="connsiteY4" fmla="*/ 90691 h 3357765"/>
                  <a:gd name="connsiteX5" fmla="*/ 3821995 w 3841559"/>
                  <a:gd name="connsiteY5" fmla="*/ 3129165 h 3357765"/>
                  <a:gd name="connsiteX6" fmla="*/ 3820982 w 3841559"/>
                  <a:gd name="connsiteY6" fmla="*/ 3291315 h 3357765"/>
                  <a:gd name="connsiteX7" fmla="*/ 3686740 w 3841559"/>
                  <a:gd name="connsiteY7" fmla="*/ 3355860 h 3357765"/>
                  <a:gd name="connsiteX8" fmla="*/ 154235 w 3841559"/>
                  <a:gd name="connsiteY8" fmla="*/ 3357765 h 3357765"/>
                  <a:gd name="connsiteX9" fmla="*/ 15630 w 3841559"/>
                  <a:gd name="connsiteY9" fmla="*/ 3274170 h 3357765"/>
                  <a:gd name="connsiteX0" fmla="*/ 15630 w 3841559"/>
                  <a:gd name="connsiteY0" fmla="*/ 3274171 h 3357766"/>
                  <a:gd name="connsiteX1" fmla="*/ 24695 w 3841559"/>
                  <a:gd name="connsiteY1" fmla="*/ 3116466 h 3357766"/>
                  <a:gd name="connsiteX2" fmla="*/ 1785551 w 3841559"/>
                  <a:gd name="connsiteY2" fmla="*/ 86882 h 3357766"/>
                  <a:gd name="connsiteX3" fmla="*/ 1918306 w 3841559"/>
                  <a:gd name="connsiteY3" fmla="*/ 1 h 3357766"/>
                  <a:gd name="connsiteX4" fmla="*/ 2063681 w 3841559"/>
                  <a:gd name="connsiteY4" fmla="*/ 90692 h 3357766"/>
                  <a:gd name="connsiteX5" fmla="*/ 3821995 w 3841559"/>
                  <a:gd name="connsiteY5" fmla="*/ 3129166 h 3357766"/>
                  <a:gd name="connsiteX6" fmla="*/ 3820982 w 3841559"/>
                  <a:gd name="connsiteY6" fmla="*/ 3291316 h 3357766"/>
                  <a:gd name="connsiteX7" fmla="*/ 3686740 w 3841559"/>
                  <a:gd name="connsiteY7" fmla="*/ 3355861 h 3357766"/>
                  <a:gd name="connsiteX8" fmla="*/ 154235 w 3841559"/>
                  <a:gd name="connsiteY8" fmla="*/ 3357766 h 3357766"/>
                  <a:gd name="connsiteX9" fmla="*/ 15630 w 3841559"/>
                  <a:gd name="connsiteY9" fmla="*/ 3274171 h 3357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41559" h="3357766">
                    <a:moveTo>
                      <a:pt x="15630" y="3274171"/>
                    </a:moveTo>
                    <a:cubicBezTo>
                      <a:pt x="-6748" y="3221603"/>
                      <a:pt x="-6267" y="3169034"/>
                      <a:pt x="24695" y="3116466"/>
                    </a:cubicBezTo>
                    <a:lnTo>
                      <a:pt x="1785551" y="86882"/>
                    </a:lnTo>
                    <a:cubicBezTo>
                      <a:pt x="1814563" y="40777"/>
                      <a:pt x="1866434" y="386"/>
                      <a:pt x="1918306" y="1"/>
                    </a:cubicBezTo>
                    <a:cubicBezTo>
                      <a:pt x="1982004" y="-249"/>
                      <a:pt x="2036178" y="45222"/>
                      <a:pt x="2063681" y="90692"/>
                    </a:cubicBezTo>
                    <a:lnTo>
                      <a:pt x="3821995" y="3129166"/>
                    </a:lnTo>
                    <a:cubicBezTo>
                      <a:pt x="3844517" y="3185121"/>
                      <a:pt x="3851800" y="3248696"/>
                      <a:pt x="3820982" y="3291316"/>
                    </a:cubicBezTo>
                    <a:cubicBezTo>
                      <a:pt x="3795285" y="3331881"/>
                      <a:pt x="3739107" y="3359111"/>
                      <a:pt x="3686740" y="3355861"/>
                    </a:cubicBezTo>
                    <a:lnTo>
                      <a:pt x="154235" y="3357766"/>
                    </a:lnTo>
                    <a:cubicBezTo>
                      <a:pt x="95333" y="3357841"/>
                      <a:pt x="44052" y="3317276"/>
                      <a:pt x="15630" y="3274171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二等辺三角形 1"/>
              <p:cNvSpPr/>
              <p:nvPr/>
            </p:nvSpPr>
            <p:spPr bwMode="auto">
              <a:xfrm rot="10800000">
                <a:off x="2324975" y="798615"/>
                <a:ext cx="6177311" cy="5362779"/>
              </a:xfrm>
              <a:custGeom>
                <a:avLst/>
                <a:gdLst>
                  <a:gd name="connsiteX0" fmla="*/ 0 w 4072052"/>
                  <a:gd name="connsiteY0" fmla="*/ 3510390 h 3510390"/>
                  <a:gd name="connsiteX1" fmla="*/ 2036026 w 4072052"/>
                  <a:gd name="connsiteY1" fmla="*/ 0 h 3510390"/>
                  <a:gd name="connsiteX2" fmla="*/ 4072052 w 4072052"/>
                  <a:gd name="connsiteY2" fmla="*/ 3510390 h 3510390"/>
                  <a:gd name="connsiteX3" fmla="*/ 0 w 4072052"/>
                  <a:gd name="connsiteY3" fmla="*/ 3510390 h 3510390"/>
                  <a:gd name="connsiteX0" fmla="*/ 0 w 4072052"/>
                  <a:gd name="connsiteY0" fmla="*/ 3510390 h 3510390"/>
                  <a:gd name="connsiteX1" fmla="*/ 70660 w 4072052"/>
                  <a:gd name="connsiteY1" fmla="*/ 3388245 h 3510390"/>
                  <a:gd name="connsiteX2" fmla="*/ 2036026 w 4072052"/>
                  <a:gd name="connsiteY2" fmla="*/ 0 h 3510390"/>
                  <a:gd name="connsiteX3" fmla="*/ 4072052 w 4072052"/>
                  <a:gd name="connsiteY3" fmla="*/ 3510390 h 3510390"/>
                  <a:gd name="connsiteX4" fmla="*/ 0 w 4072052"/>
                  <a:gd name="connsiteY4" fmla="*/ 3510390 h 3510390"/>
                  <a:gd name="connsiteX0" fmla="*/ 0 w 4072052"/>
                  <a:gd name="connsiteY0" fmla="*/ 3510390 h 3510390"/>
                  <a:gd name="connsiteX1" fmla="*/ 70660 w 4072052"/>
                  <a:gd name="connsiteY1" fmla="*/ 3388245 h 3510390"/>
                  <a:gd name="connsiteX2" fmla="*/ 2036026 w 4072052"/>
                  <a:gd name="connsiteY2" fmla="*/ 0 h 3510390"/>
                  <a:gd name="connsiteX3" fmla="*/ 4072052 w 4072052"/>
                  <a:gd name="connsiteY3" fmla="*/ 3510390 h 3510390"/>
                  <a:gd name="connsiteX4" fmla="*/ 135430 w 4072052"/>
                  <a:gd name="connsiteY4" fmla="*/ 3510165 h 3510390"/>
                  <a:gd name="connsiteX5" fmla="*/ 0 w 4072052"/>
                  <a:gd name="connsiteY5" fmla="*/ 3510390 h 3510390"/>
                  <a:gd name="connsiteX0" fmla="*/ 0 w 4011092"/>
                  <a:gd name="connsiteY0" fmla="*/ 3472290 h 3510390"/>
                  <a:gd name="connsiteX1" fmla="*/ 9700 w 4011092"/>
                  <a:gd name="connsiteY1" fmla="*/ 3388245 h 3510390"/>
                  <a:gd name="connsiteX2" fmla="*/ 1975066 w 4011092"/>
                  <a:gd name="connsiteY2" fmla="*/ 0 h 3510390"/>
                  <a:gd name="connsiteX3" fmla="*/ 4011092 w 4011092"/>
                  <a:gd name="connsiteY3" fmla="*/ 3510390 h 3510390"/>
                  <a:gd name="connsiteX4" fmla="*/ 74470 w 4011092"/>
                  <a:gd name="connsiteY4" fmla="*/ 3510165 h 3510390"/>
                  <a:gd name="connsiteX5" fmla="*/ 0 w 4011092"/>
                  <a:gd name="connsiteY5" fmla="*/ 3472290 h 3510390"/>
                  <a:gd name="connsiteX0" fmla="*/ 5615 w 4016707"/>
                  <a:gd name="connsiteY0" fmla="*/ 3472290 h 3510390"/>
                  <a:gd name="connsiteX1" fmla="*/ 15315 w 4016707"/>
                  <a:gd name="connsiteY1" fmla="*/ 3388245 h 3510390"/>
                  <a:gd name="connsiteX2" fmla="*/ 1980681 w 4016707"/>
                  <a:gd name="connsiteY2" fmla="*/ 0 h 3510390"/>
                  <a:gd name="connsiteX3" fmla="*/ 4016707 w 4016707"/>
                  <a:gd name="connsiteY3" fmla="*/ 3510390 h 3510390"/>
                  <a:gd name="connsiteX4" fmla="*/ 80085 w 4016707"/>
                  <a:gd name="connsiteY4" fmla="*/ 3510165 h 3510390"/>
                  <a:gd name="connsiteX5" fmla="*/ 5615 w 4016707"/>
                  <a:gd name="connsiteY5" fmla="*/ 3472290 h 3510390"/>
                  <a:gd name="connsiteX0" fmla="*/ 5615 w 4016707"/>
                  <a:gd name="connsiteY0" fmla="*/ 3472290 h 3510390"/>
                  <a:gd name="connsiteX1" fmla="*/ 15315 w 4016707"/>
                  <a:gd name="connsiteY1" fmla="*/ 3388245 h 3510390"/>
                  <a:gd name="connsiteX2" fmla="*/ 1980681 w 4016707"/>
                  <a:gd name="connsiteY2" fmla="*/ 0 h 3510390"/>
                  <a:gd name="connsiteX3" fmla="*/ 4016707 w 4016707"/>
                  <a:gd name="connsiteY3" fmla="*/ 3510390 h 3510390"/>
                  <a:gd name="connsiteX4" fmla="*/ 80085 w 4016707"/>
                  <a:gd name="connsiteY4" fmla="*/ 3510165 h 3510390"/>
                  <a:gd name="connsiteX5" fmla="*/ 5615 w 4016707"/>
                  <a:gd name="connsiteY5" fmla="*/ 3472290 h 3510390"/>
                  <a:gd name="connsiteX0" fmla="*/ 6736 w 4012113"/>
                  <a:gd name="connsiteY0" fmla="*/ 3468480 h 3510390"/>
                  <a:gd name="connsiteX1" fmla="*/ 10721 w 4012113"/>
                  <a:gd name="connsiteY1" fmla="*/ 3388245 h 3510390"/>
                  <a:gd name="connsiteX2" fmla="*/ 1976087 w 4012113"/>
                  <a:gd name="connsiteY2" fmla="*/ 0 h 3510390"/>
                  <a:gd name="connsiteX3" fmla="*/ 4012113 w 4012113"/>
                  <a:gd name="connsiteY3" fmla="*/ 3510390 h 3510390"/>
                  <a:gd name="connsiteX4" fmla="*/ 75491 w 4012113"/>
                  <a:gd name="connsiteY4" fmla="*/ 3510165 h 3510390"/>
                  <a:gd name="connsiteX5" fmla="*/ 6736 w 4012113"/>
                  <a:gd name="connsiteY5" fmla="*/ 3468480 h 3510390"/>
                  <a:gd name="connsiteX0" fmla="*/ 11807 w 4017184"/>
                  <a:gd name="connsiteY0" fmla="*/ 3468480 h 3510390"/>
                  <a:gd name="connsiteX1" fmla="*/ 15792 w 4017184"/>
                  <a:gd name="connsiteY1" fmla="*/ 3388245 h 3510390"/>
                  <a:gd name="connsiteX2" fmla="*/ 1981158 w 4017184"/>
                  <a:gd name="connsiteY2" fmla="*/ 0 h 3510390"/>
                  <a:gd name="connsiteX3" fmla="*/ 4017184 w 4017184"/>
                  <a:gd name="connsiteY3" fmla="*/ 3510390 h 3510390"/>
                  <a:gd name="connsiteX4" fmla="*/ 80562 w 4017184"/>
                  <a:gd name="connsiteY4" fmla="*/ 3510165 h 3510390"/>
                  <a:gd name="connsiteX5" fmla="*/ 11807 w 4017184"/>
                  <a:gd name="connsiteY5" fmla="*/ 3468480 h 3510390"/>
                  <a:gd name="connsiteX0" fmla="*/ 11807 w 4017184"/>
                  <a:gd name="connsiteY0" fmla="*/ 3468480 h 3510390"/>
                  <a:gd name="connsiteX1" fmla="*/ 15792 w 4017184"/>
                  <a:gd name="connsiteY1" fmla="*/ 3388245 h 3510390"/>
                  <a:gd name="connsiteX2" fmla="*/ 1981158 w 4017184"/>
                  <a:gd name="connsiteY2" fmla="*/ 0 h 3510390"/>
                  <a:gd name="connsiteX3" fmla="*/ 4017184 w 4017184"/>
                  <a:gd name="connsiteY3" fmla="*/ 3510390 h 3510390"/>
                  <a:gd name="connsiteX4" fmla="*/ 80562 w 4017184"/>
                  <a:gd name="connsiteY4" fmla="*/ 3510165 h 3510390"/>
                  <a:gd name="connsiteX5" fmla="*/ 11807 w 4017184"/>
                  <a:gd name="connsiteY5" fmla="*/ 3468480 h 3510390"/>
                  <a:gd name="connsiteX0" fmla="*/ 6736 w 4012113"/>
                  <a:gd name="connsiteY0" fmla="*/ 3468480 h 3510390"/>
                  <a:gd name="connsiteX1" fmla="*/ 10721 w 4012113"/>
                  <a:gd name="connsiteY1" fmla="*/ 3388245 h 3510390"/>
                  <a:gd name="connsiteX2" fmla="*/ 1976087 w 4012113"/>
                  <a:gd name="connsiteY2" fmla="*/ 0 h 3510390"/>
                  <a:gd name="connsiteX3" fmla="*/ 4012113 w 4012113"/>
                  <a:gd name="connsiteY3" fmla="*/ 3510390 h 3510390"/>
                  <a:gd name="connsiteX4" fmla="*/ 75491 w 4012113"/>
                  <a:gd name="connsiteY4" fmla="*/ 3510165 h 3510390"/>
                  <a:gd name="connsiteX5" fmla="*/ 6736 w 4012113"/>
                  <a:gd name="connsiteY5" fmla="*/ 3468480 h 3510390"/>
                  <a:gd name="connsiteX0" fmla="*/ 6736 w 4012113"/>
                  <a:gd name="connsiteY0" fmla="*/ 3468480 h 3510390"/>
                  <a:gd name="connsiteX1" fmla="*/ 10721 w 4012113"/>
                  <a:gd name="connsiteY1" fmla="*/ 3388245 h 3510390"/>
                  <a:gd name="connsiteX2" fmla="*/ 1976087 w 4012113"/>
                  <a:gd name="connsiteY2" fmla="*/ 0 h 3510390"/>
                  <a:gd name="connsiteX3" fmla="*/ 4012113 w 4012113"/>
                  <a:gd name="connsiteY3" fmla="*/ 3510390 h 3510390"/>
                  <a:gd name="connsiteX4" fmla="*/ 75491 w 4012113"/>
                  <a:gd name="connsiteY4" fmla="*/ 3510165 h 3510390"/>
                  <a:gd name="connsiteX5" fmla="*/ 6736 w 4012113"/>
                  <a:gd name="connsiteY5" fmla="*/ 3468480 h 3510390"/>
                  <a:gd name="connsiteX0" fmla="*/ 6736 w 4012113"/>
                  <a:gd name="connsiteY0" fmla="*/ 3468480 h 3510390"/>
                  <a:gd name="connsiteX1" fmla="*/ 10721 w 4012113"/>
                  <a:gd name="connsiteY1" fmla="*/ 3388245 h 3510390"/>
                  <a:gd name="connsiteX2" fmla="*/ 1976087 w 4012113"/>
                  <a:gd name="connsiteY2" fmla="*/ 0 h 3510390"/>
                  <a:gd name="connsiteX3" fmla="*/ 4012113 w 4012113"/>
                  <a:gd name="connsiteY3" fmla="*/ 3510390 h 3510390"/>
                  <a:gd name="connsiteX4" fmla="*/ 75491 w 4012113"/>
                  <a:gd name="connsiteY4" fmla="*/ 3510165 h 3510390"/>
                  <a:gd name="connsiteX5" fmla="*/ 6736 w 4012113"/>
                  <a:gd name="connsiteY5" fmla="*/ 3468480 h 3510390"/>
                  <a:gd name="connsiteX0" fmla="*/ 9688 w 4015065"/>
                  <a:gd name="connsiteY0" fmla="*/ 3468480 h 3510390"/>
                  <a:gd name="connsiteX1" fmla="*/ 13673 w 4015065"/>
                  <a:gd name="connsiteY1" fmla="*/ 3388245 h 3510390"/>
                  <a:gd name="connsiteX2" fmla="*/ 1979039 w 4015065"/>
                  <a:gd name="connsiteY2" fmla="*/ 0 h 3510390"/>
                  <a:gd name="connsiteX3" fmla="*/ 4015065 w 4015065"/>
                  <a:gd name="connsiteY3" fmla="*/ 3510390 h 3510390"/>
                  <a:gd name="connsiteX4" fmla="*/ 78443 w 4015065"/>
                  <a:gd name="connsiteY4" fmla="*/ 3510165 h 3510390"/>
                  <a:gd name="connsiteX5" fmla="*/ 9688 w 4015065"/>
                  <a:gd name="connsiteY5" fmla="*/ 3468480 h 3510390"/>
                  <a:gd name="connsiteX0" fmla="*/ 9688 w 4015065"/>
                  <a:gd name="connsiteY0" fmla="*/ 3468480 h 3510390"/>
                  <a:gd name="connsiteX1" fmla="*/ 13673 w 4015065"/>
                  <a:gd name="connsiteY1" fmla="*/ 3388245 h 3510390"/>
                  <a:gd name="connsiteX2" fmla="*/ 1979039 w 4015065"/>
                  <a:gd name="connsiteY2" fmla="*/ 0 h 3510390"/>
                  <a:gd name="connsiteX3" fmla="*/ 4015065 w 4015065"/>
                  <a:gd name="connsiteY3" fmla="*/ 3510390 h 3510390"/>
                  <a:gd name="connsiteX4" fmla="*/ 78443 w 4015065"/>
                  <a:gd name="connsiteY4" fmla="*/ 3510165 h 3510390"/>
                  <a:gd name="connsiteX5" fmla="*/ 9688 w 4015065"/>
                  <a:gd name="connsiteY5" fmla="*/ 3468480 h 3510390"/>
                  <a:gd name="connsiteX0" fmla="*/ 7786 w 4018878"/>
                  <a:gd name="connsiteY0" fmla="*/ 3470385 h 3510390"/>
                  <a:gd name="connsiteX1" fmla="*/ 17486 w 4018878"/>
                  <a:gd name="connsiteY1" fmla="*/ 3388245 h 3510390"/>
                  <a:gd name="connsiteX2" fmla="*/ 1982852 w 4018878"/>
                  <a:gd name="connsiteY2" fmla="*/ 0 h 3510390"/>
                  <a:gd name="connsiteX3" fmla="*/ 4018878 w 4018878"/>
                  <a:gd name="connsiteY3" fmla="*/ 3510390 h 3510390"/>
                  <a:gd name="connsiteX4" fmla="*/ 82256 w 4018878"/>
                  <a:gd name="connsiteY4" fmla="*/ 3510165 h 3510390"/>
                  <a:gd name="connsiteX5" fmla="*/ 7786 w 4018878"/>
                  <a:gd name="connsiteY5" fmla="*/ 3470385 h 3510390"/>
                  <a:gd name="connsiteX0" fmla="*/ 10477 w 4013949"/>
                  <a:gd name="connsiteY0" fmla="*/ 3474195 h 3510390"/>
                  <a:gd name="connsiteX1" fmla="*/ 12557 w 4013949"/>
                  <a:gd name="connsiteY1" fmla="*/ 3388245 h 3510390"/>
                  <a:gd name="connsiteX2" fmla="*/ 1977923 w 4013949"/>
                  <a:gd name="connsiteY2" fmla="*/ 0 h 3510390"/>
                  <a:gd name="connsiteX3" fmla="*/ 4013949 w 4013949"/>
                  <a:gd name="connsiteY3" fmla="*/ 3510390 h 3510390"/>
                  <a:gd name="connsiteX4" fmla="*/ 77327 w 4013949"/>
                  <a:gd name="connsiteY4" fmla="*/ 3510165 h 3510390"/>
                  <a:gd name="connsiteX5" fmla="*/ 10477 w 4013949"/>
                  <a:gd name="connsiteY5" fmla="*/ 3474195 h 3510390"/>
                  <a:gd name="connsiteX0" fmla="*/ 10477 w 4013949"/>
                  <a:gd name="connsiteY0" fmla="*/ 3474195 h 3510390"/>
                  <a:gd name="connsiteX1" fmla="*/ 12557 w 4013949"/>
                  <a:gd name="connsiteY1" fmla="*/ 3388245 h 3510390"/>
                  <a:gd name="connsiteX2" fmla="*/ 1977923 w 4013949"/>
                  <a:gd name="connsiteY2" fmla="*/ 0 h 3510390"/>
                  <a:gd name="connsiteX3" fmla="*/ 4013949 w 4013949"/>
                  <a:gd name="connsiteY3" fmla="*/ 3510390 h 3510390"/>
                  <a:gd name="connsiteX4" fmla="*/ 77327 w 4013949"/>
                  <a:gd name="connsiteY4" fmla="*/ 3510165 h 3510390"/>
                  <a:gd name="connsiteX5" fmla="*/ 10477 w 4013949"/>
                  <a:gd name="connsiteY5" fmla="*/ 3474195 h 3510390"/>
                  <a:gd name="connsiteX0" fmla="*/ 10477 w 4013949"/>
                  <a:gd name="connsiteY0" fmla="*/ 3474195 h 3510390"/>
                  <a:gd name="connsiteX1" fmla="*/ 12557 w 4013949"/>
                  <a:gd name="connsiteY1" fmla="*/ 3388245 h 3510390"/>
                  <a:gd name="connsiteX2" fmla="*/ 1977923 w 4013949"/>
                  <a:gd name="connsiteY2" fmla="*/ 0 h 3510390"/>
                  <a:gd name="connsiteX3" fmla="*/ 3946383 w 4013949"/>
                  <a:gd name="connsiteY3" fmla="*/ 3395865 h 3510390"/>
                  <a:gd name="connsiteX4" fmla="*/ 4013949 w 4013949"/>
                  <a:gd name="connsiteY4" fmla="*/ 3510390 h 3510390"/>
                  <a:gd name="connsiteX5" fmla="*/ 77327 w 4013949"/>
                  <a:gd name="connsiteY5" fmla="*/ 3510165 h 3510390"/>
                  <a:gd name="connsiteX6" fmla="*/ 10477 w 4013949"/>
                  <a:gd name="connsiteY6" fmla="*/ 3474195 h 3510390"/>
                  <a:gd name="connsiteX0" fmla="*/ 10477 w 4013949"/>
                  <a:gd name="connsiteY0" fmla="*/ 3474195 h 3510390"/>
                  <a:gd name="connsiteX1" fmla="*/ 12557 w 4013949"/>
                  <a:gd name="connsiteY1" fmla="*/ 3388245 h 3510390"/>
                  <a:gd name="connsiteX2" fmla="*/ 1977923 w 4013949"/>
                  <a:gd name="connsiteY2" fmla="*/ 0 h 3510390"/>
                  <a:gd name="connsiteX3" fmla="*/ 3946383 w 4013949"/>
                  <a:gd name="connsiteY3" fmla="*/ 3395865 h 3510390"/>
                  <a:gd name="connsiteX4" fmla="*/ 4013949 w 4013949"/>
                  <a:gd name="connsiteY4" fmla="*/ 3510390 h 3510390"/>
                  <a:gd name="connsiteX5" fmla="*/ 3877803 w 4013949"/>
                  <a:gd name="connsiteY5" fmla="*/ 3510165 h 3510390"/>
                  <a:gd name="connsiteX6" fmla="*/ 77327 w 4013949"/>
                  <a:gd name="connsiteY6" fmla="*/ 3510165 h 3510390"/>
                  <a:gd name="connsiteX7" fmla="*/ 10477 w 4013949"/>
                  <a:gd name="connsiteY7" fmla="*/ 3474195 h 3510390"/>
                  <a:gd name="connsiteX0" fmla="*/ 10477 w 3952989"/>
                  <a:gd name="connsiteY0" fmla="*/ 3474195 h 3510165"/>
                  <a:gd name="connsiteX1" fmla="*/ 12557 w 3952989"/>
                  <a:gd name="connsiteY1" fmla="*/ 3388245 h 3510165"/>
                  <a:gd name="connsiteX2" fmla="*/ 1977923 w 3952989"/>
                  <a:gd name="connsiteY2" fmla="*/ 0 h 3510165"/>
                  <a:gd name="connsiteX3" fmla="*/ 3946383 w 3952989"/>
                  <a:gd name="connsiteY3" fmla="*/ 3395865 h 3510165"/>
                  <a:gd name="connsiteX4" fmla="*/ 3952989 w 3952989"/>
                  <a:gd name="connsiteY4" fmla="*/ 3474195 h 3510165"/>
                  <a:gd name="connsiteX5" fmla="*/ 3877803 w 3952989"/>
                  <a:gd name="connsiteY5" fmla="*/ 3510165 h 3510165"/>
                  <a:gd name="connsiteX6" fmla="*/ 77327 w 3952989"/>
                  <a:gd name="connsiteY6" fmla="*/ 3510165 h 3510165"/>
                  <a:gd name="connsiteX7" fmla="*/ 10477 w 3952989"/>
                  <a:gd name="connsiteY7" fmla="*/ 3474195 h 3510165"/>
                  <a:gd name="connsiteX0" fmla="*/ 10477 w 3952989"/>
                  <a:gd name="connsiteY0" fmla="*/ 3474195 h 3510432"/>
                  <a:gd name="connsiteX1" fmla="*/ 12557 w 3952989"/>
                  <a:gd name="connsiteY1" fmla="*/ 3388245 h 3510432"/>
                  <a:gd name="connsiteX2" fmla="*/ 1977923 w 3952989"/>
                  <a:gd name="connsiteY2" fmla="*/ 0 h 3510432"/>
                  <a:gd name="connsiteX3" fmla="*/ 3946383 w 3952989"/>
                  <a:gd name="connsiteY3" fmla="*/ 3395865 h 3510432"/>
                  <a:gd name="connsiteX4" fmla="*/ 3952989 w 3952989"/>
                  <a:gd name="connsiteY4" fmla="*/ 3474195 h 3510432"/>
                  <a:gd name="connsiteX5" fmla="*/ 3877803 w 3952989"/>
                  <a:gd name="connsiteY5" fmla="*/ 3510165 h 3510432"/>
                  <a:gd name="connsiteX6" fmla="*/ 77327 w 3952989"/>
                  <a:gd name="connsiteY6" fmla="*/ 3510165 h 3510432"/>
                  <a:gd name="connsiteX7" fmla="*/ 10477 w 3952989"/>
                  <a:gd name="connsiteY7" fmla="*/ 3474195 h 3510432"/>
                  <a:gd name="connsiteX0" fmla="*/ 10477 w 3952989"/>
                  <a:gd name="connsiteY0" fmla="*/ 3474195 h 3510216"/>
                  <a:gd name="connsiteX1" fmla="*/ 12557 w 3952989"/>
                  <a:gd name="connsiteY1" fmla="*/ 3388245 h 3510216"/>
                  <a:gd name="connsiteX2" fmla="*/ 1977923 w 3952989"/>
                  <a:gd name="connsiteY2" fmla="*/ 0 h 3510216"/>
                  <a:gd name="connsiteX3" fmla="*/ 3946383 w 3952989"/>
                  <a:gd name="connsiteY3" fmla="*/ 3395865 h 3510216"/>
                  <a:gd name="connsiteX4" fmla="*/ 3952989 w 3952989"/>
                  <a:gd name="connsiteY4" fmla="*/ 3474195 h 3510216"/>
                  <a:gd name="connsiteX5" fmla="*/ 3877803 w 3952989"/>
                  <a:gd name="connsiteY5" fmla="*/ 3510165 h 3510216"/>
                  <a:gd name="connsiteX6" fmla="*/ 77327 w 3952989"/>
                  <a:gd name="connsiteY6" fmla="*/ 3510165 h 3510216"/>
                  <a:gd name="connsiteX7" fmla="*/ 10477 w 3952989"/>
                  <a:gd name="connsiteY7" fmla="*/ 3474195 h 3510216"/>
                  <a:gd name="connsiteX0" fmla="*/ 10477 w 3956433"/>
                  <a:gd name="connsiteY0" fmla="*/ 3474195 h 3510216"/>
                  <a:gd name="connsiteX1" fmla="*/ 12557 w 3956433"/>
                  <a:gd name="connsiteY1" fmla="*/ 3388245 h 3510216"/>
                  <a:gd name="connsiteX2" fmla="*/ 1977923 w 3956433"/>
                  <a:gd name="connsiteY2" fmla="*/ 0 h 3510216"/>
                  <a:gd name="connsiteX3" fmla="*/ 3946383 w 3956433"/>
                  <a:gd name="connsiteY3" fmla="*/ 3395865 h 3510216"/>
                  <a:gd name="connsiteX4" fmla="*/ 3952989 w 3956433"/>
                  <a:gd name="connsiteY4" fmla="*/ 3474195 h 3510216"/>
                  <a:gd name="connsiteX5" fmla="*/ 3877803 w 3956433"/>
                  <a:gd name="connsiteY5" fmla="*/ 3510165 h 3510216"/>
                  <a:gd name="connsiteX6" fmla="*/ 77327 w 3956433"/>
                  <a:gd name="connsiteY6" fmla="*/ 3510165 h 3510216"/>
                  <a:gd name="connsiteX7" fmla="*/ 10477 w 3956433"/>
                  <a:gd name="connsiteY7" fmla="*/ 3474195 h 3510216"/>
                  <a:gd name="connsiteX0" fmla="*/ 10477 w 3956433"/>
                  <a:gd name="connsiteY0" fmla="*/ 3474195 h 3510165"/>
                  <a:gd name="connsiteX1" fmla="*/ 12557 w 3956433"/>
                  <a:gd name="connsiteY1" fmla="*/ 3388245 h 3510165"/>
                  <a:gd name="connsiteX2" fmla="*/ 1977923 w 3956433"/>
                  <a:gd name="connsiteY2" fmla="*/ 0 h 3510165"/>
                  <a:gd name="connsiteX3" fmla="*/ 3946383 w 3956433"/>
                  <a:gd name="connsiteY3" fmla="*/ 3395865 h 3510165"/>
                  <a:gd name="connsiteX4" fmla="*/ 3952989 w 3956433"/>
                  <a:gd name="connsiteY4" fmla="*/ 3474195 h 3510165"/>
                  <a:gd name="connsiteX5" fmla="*/ 3877803 w 3956433"/>
                  <a:gd name="connsiteY5" fmla="*/ 3510165 h 3510165"/>
                  <a:gd name="connsiteX6" fmla="*/ 77327 w 3956433"/>
                  <a:gd name="connsiteY6" fmla="*/ 3510165 h 3510165"/>
                  <a:gd name="connsiteX7" fmla="*/ 10477 w 3956433"/>
                  <a:gd name="connsiteY7" fmla="*/ 3474195 h 3510165"/>
                  <a:gd name="connsiteX0" fmla="*/ 10477 w 3961969"/>
                  <a:gd name="connsiteY0" fmla="*/ 3474195 h 3510165"/>
                  <a:gd name="connsiteX1" fmla="*/ 12557 w 3961969"/>
                  <a:gd name="connsiteY1" fmla="*/ 3388245 h 3510165"/>
                  <a:gd name="connsiteX2" fmla="*/ 1977923 w 3961969"/>
                  <a:gd name="connsiteY2" fmla="*/ 0 h 3510165"/>
                  <a:gd name="connsiteX3" fmla="*/ 3946383 w 3961969"/>
                  <a:gd name="connsiteY3" fmla="*/ 3395865 h 3510165"/>
                  <a:gd name="connsiteX4" fmla="*/ 3952989 w 3961969"/>
                  <a:gd name="connsiteY4" fmla="*/ 3474195 h 3510165"/>
                  <a:gd name="connsiteX5" fmla="*/ 3877803 w 3961969"/>
                  <a:gd name="connsiteY5" fmla="*/ 3510165 h 3510165"/>
                  <a:gd name="connsiteX6" fmla="*/ 77327 w 3961969"/>
                  <a:gd name="connsiteY6" fmla="*/ 3510165 h 3510165"/>
                  <a:gd name="connsiteX7" fmla="*/ 10477 w 3961969"/>
                  <a:gd name="connsiteY7" fmla="*/ 3474195 h 3510165"/>
                  <a:gd name="connsiteX0" fmla="*/ 10477 w 3959926"/>
                  <a:gd name="connsiteY0" fmla="*/ 3474195 h 3510165"/>
                  <a:gd name="connsiteX1" fmla="*/ 12557 w 3959926"/>
                  <a:gd name="connsiteY1" fmla="*/ 3388245 h 3510165"/>
                  <a:gd name="connsiteX2" fmla="*/ 1977923 w 3959926"/>
                  <a:gd name="connsiteY2" fmla="*/ 0 h 3510165"/>
                  <a:gd name="connsiteX3" fmla="*/ 3946383 w 3959926"/>
                  <a:gd name="connsiteY3" fmla="*/ 3395865 h 3510165"/>
                  <a:gd name="connsiteX4" fmla="*/ 3949179 w 3959926"/>
                  <a:gd name="connsiteY4" fmla="*/ 3474195 h 3510165"/>
                  <a:gd name="connsiteX5" fmla="*/ 3877803 w 3959926"/>
                  <a:gd name="connsiteY5" fmla="*/ 3510165 h 3510165"/>
                  <a:gd name="connsiteX6" fmla="*/ 77327 w 3959926"/>
                  <a:gd name="connsiteY6" fmla="*/ 3510165 h 3510165"/>
                  <a:gd name="connsiteX7" fmla="*/ 10477 w 3959926"/>
                  <a:gd name="connsiteY7" fmla="*/ 3474195 h 3510165"/>
                  <a:gd name="connsiteX0" fmla="*/ 10477 w 3959926"/>
                  <a:gd name="connsiteY0" fmla="*/ 3474195 h 3510165"/>
                  <a:gd name="connsiteX1" fmla="*/ 12557 w 3959926"/>
                  <a:gd name="connsiteY1" fmla="*/ 3388245 h 3510165"/>
                  <a:gd name="connsiteX2" fmla="*/ 1906128 w 3959926"/>
                  <a:gd name="connsiteY2" fmla="*/ 119266 h 3510165"/>
                  <a:gd name="connsiteX3" fmla="*/ 1977923 w 3959926"/>
                  <a:gd name="connsiteY3" fmla="*/ 0 h 3510165"/>
                  <a:gd name="connsiteX4" fmla="*/ 3946383 w 3959926"/>
                  <a:gd name="connsiteY4" fmla="*/ 3395865 h 3510165"/>
                  <a:gd name="connsiteX5" fmla="*/ 3949179 w 3959926"/>
                  <a:gd name="connsiteY5" fmla="*/ 3474195 h 3510165"/>
                  <a:gd name="connsiteX6" fmla="*/ 3877803 w 3959926"/>
                  <a:gd name="connsiteY6" fmla="*/ 3510165 h 3510165"/>
                  <a:gd name="connsiteX7" fmla="*/ 77327 w 3959926"/>
                  <a:gd name="connsiteY7" fmla="*/ 3510165 h 3510165"/>
                  <a:gd name="connsiteX8" fmla="*/ 10477 w 3959926"/>
                  <a:gd name="connsiteY8" fmla="*/ 3474195 h 3510165"/>
                  <a:gd name="connsiteX0" fmla="*/ 10477 w 3959926"/>
                  <a:gd name="connsiteY0" fmla="*/ 3474195 h 3510165"/>
                  <a:gd name="connsiteX1" fmla="*/ 12557 w 3959926"/>
                  <a:gd name="connsiteY1" fmla="*/ 3388245 h 3510165"/>
                  <a:gd name="connsiteX2" fmla="*/ 1906128 w 3959926"/>
                  <a:gd name="connsiteY2" fmla="*/ 119266 h 3510165"/>
                  <a:gd name="connsiteX3" fmla="*/ 1977923 w 3959926"/>
                  <a:gd name="connsiteY3" fmla="*/ 0 h 3510165"/>
                  <a:gd name="connsiteX4" fmla="*/ 2047098 w 3959926"/>
                  <a:gd name="connsiteY4" fmla="*/ 123076 h 3510165"/>
                  <a:gd name="connsiteX5" fmla="*/ 3946383 w 3959926"/>
                  <a:gd name="connsiteY5" fmla="*/ 3395865 h 3510165"/>
                  <a:gd name="connsiteX6" fmla="*/ 3949179 w 3959926"/>
                  <a:gd name="connsiteY6" fmla="*/ 3474195 h 3510165"/>
                  <a:gd name="connsiteX7" fmla="*/ 3877803 w 3959926"/>
                  <a:gd name="connsiteY7" fmla="*/ 3510165 h 3510165"/>
                  <a:gd name="connsiteX8" fmla="*/ 77327 w 3959926"/>
                  <a:gd name="connsiteY8" fmla="*/ 3510165 h 3510165"/>
                  <a:gd name="connsiteX9" fmla="*/ 10477 w 3959926"/>
                  <a:gd name="connsiteY9" fmla="*/ 3474195 h 3510165"/>
                  <a:gd name="connsiteX0" fmla="*/ 10477 w 3959926"/>
                  <a:gd name="connsiteY0" fmla="*/ 3401805 h 3437775"/>
                  <a:gd name="connsiteX1" fmla="*/ 12557 w 3959926"/>
                  <a:gd name="connsiteY1" fmla="*/ 3315855 h 3437775"/>
                  <a:gd name="connsiteX2" fmla="*/ 1906128 w 3959926"/>
                  <a:gd name="connsiteY2" fmla="*/ 46876 h 3437775"/>
                  <a:gd name="connsiteX3" fmla="*/ 1977923 w 3959926"/>
                  <a:gd name="connsiteY3" fmla="*/ 0 h 3437775"/>
                  <a:gd name="connsiteX4" fmla="*/ 2047098 w 3959926"/>
                  <a:gd name="connsiteY4" fmla="*/ 50686 h 3437775"/>
                  <a:gd name="connsiteX5" fmla="*/ 3946383 w 3959926"/>
                  <a:gd name="connsiteY5" fmla="*/ 3323475 h 3437775"/>
                  <a:gd name="connsiteX6" fmla="*/ 3949179 w 3959926"/>
                  <a:gd name="connsiteY6" fmla="*/ 3401805 h 3437775"/>
                  <a:gd name="connsiteX7" fmla="*/ 3877803 w 3959926"/>
                  <a:gd name="connsiteY7" fmla="*/ 3437775 h 3437775"/>
                  <a:gd name="connsiteX8" fmla="*/ 77327 w 3959926"/>
                  <a:gd name="connsiteY8" fmla="*/ 3437775 h 3437775"/>
                  <a:gd name="connsiteX9" fmla="*/ 10477 w 3959926"/>
                  <a:gd name="connsiteY9" fmla="*/ 3401805 h 3437775"/>
                  <a:gd name="connsiteX0" fmla="*/ 10477 w 3959926"/>
                  <a:gd name="connsiteY0" fmla="*/ 3401805 h 3437775"/>
                  <a:gd name="connsiteX1" fmla="*/ 12557 w 3959926"/>
                  <a:gd name="connsiteY1" fmla="*/ 3315855 h 3437775"/>
                  <a:gd name="connsiteX2" fmla="*/ 1906128 w 3959926"/>
                  <a:gd name="connsiteY2" fmla="*/ 46876 h 3437775"/>
                  <a:gd name="connsiteX3" fmla="*/ 1977923 w 3959926"/>
                  <a:gd name="connsiteY3" fmla="*/ 0 h 3437775"/>
                  <a:gd name="connsiteX4" fmla="*/ 2047098 w 3959926"/>
                  <a:gd name="connsiteY4" fmla="*/ 50686 h 3437775"/>
                  <a:gd name="connsiteX5" fmla="*/ 3946383 w 3959926"/>
                  <a:gd name="connsiteY5" fmla="*/ 3323475 h 3437775"/>
                  <a:gd name="connsiteX6" fmla="*/ 3949179 w 3959926"/>
                  <a:gd name="connsiteY6" fmla="*/ 3401805 h 3437775"/>
                  <a:gd name="connsiteX7" fmla="*/ 3877803 w 3959926"/>
                  <a:gd name="connsiteY7" fmla="*/ 3437775 h 3437775"/>
                  <a:gd name="connsiteX8" fmla="*/ 77327 w 3959926"/>
                  <a:gd name="connsiteY8" fmla="*/ 3437775 h 3437775"/>
                  <a:gd name="connsiteX9" fmla="*/ 10477 w 3959926"/>
                  <a:gd name="connsiteY9" fmla="*/ 3401805 h 3437775"/>
                  <a:gd name="connsiteX0" fmla="*/ 10477 w 3959926"/>
                  <a:gd name="connsiteY0" fmla="*/ 3401806 h 3437776"/>
                  <a:gd name="connsiteX1" fmla="*/ 12557 w 3959926"/>
                  <a:gd name="connsiteY1" fmla="*/ 3315856 h 3437776"/>
                  <a:gd name="connsiteX2" fmla="*/ 1906128 w 3959926"/>
                  <a:gd name="connsiteY2" fmla="*/ 46877 h 3437776"/>
                  <a:gd name="connsiteX3" fmla="*/ 1977923 w 3959926"/>
                  <a:gd name="connsiteY3" fmla="*/ 1 h 3437776"/>
                  <a:gd name="connsiteX4" fmla="*/ 2047098 w 3959926"/>
                  <a:gd name="connsiteY4" fmla="*/ 50687 h 3437776"/>
                  <a:gd name="connsiteX5" fmla="*/ 3946383 w 3959926"/>
                  <a:gd name="connsiteY5" fmla="*/ 3323476 h 3437776"/>
                  <a:gd name="connsiteX6" fmla="*/ 3949179 w 3959926"/>
                  <a:gd name="connsiteY6" fmla="*/ 3401806 h 3437776"/>
                  <a:gd name="connsiteX7" fmla="*/ 3877803 w 3959926"/>
                  <a:gd name="connsiteY7" fmla="*/ 3437776 h 3437776"/>
                  <a:gd name="connsiteX8" fmla="*/ 77327 w 3959926"/>
                  <a:gd name="connsiteY8" fmla="*/ 3437776 h 3437776"/>
                  <a:gd name="connsiteX9" fmla="*/ 10477 w 3959926"/>
                  <a:gd name="connsiteY9" fmla="*/ 3401806 h 3437776"/>
                  <a:gd name="connsiteX0" fmla="*/ 10477 w 3959926"/>
                  <a:gd name="connsiteY0" fmla="*/ 3401806 h 3437776"/>
                  <a:gd name="connsiteX1" fmla="*/ 12557 w 3959926"/>
                  <a:gd name="connsiteY1" fmla="*/ 3315856 h 3437776"/>
                  <a:gd name="connsiteX2" fmla="*/ 1906128 w 3959926"/>
                  <a:gd name="connsiteY2" fmla="*/ 46877 h 3437776"/>
                  <a:gd name="connsiteX3" fmla="*/ 1977923 w 3959926"/>
                  <a:gd name="connsiteY3" fmla="*/ 1 h 3437776"/>
                  <a:gd name="connsiteX4" fmla="*/ 2047098 w 3959926"/>
                  <a:gd name="connsiteY4" fmla="*/ 50687 h 3437776"/>
                  <a:gd name="connsiteX5" fmla="*/ 3946383 w 3959926"/>
                  <a:gd name="connsiteY5" fmla="*/ 3323476 h 3437776"/>
                  <a:gd name="connsiteX6" fmla="*/ 3949179 w 3959926"/>
                  <a:gd name="connsiteY6" fmla="*/ 3401806 h 3437776"/>
                  <a:gd name="connsiteX7" fmla="*/ 3877803 w 3959926"/>
                  <a:gd name="connsiteY7" fmla="*/ 3437776 h 3437776"/>
                  <a:gd name="connsiteX8" fmla="*/ 77327 w 3959926"/>
                  <a:gd name="connsiteY8" fmla="*/ 3437776 h 3437776"/>
                  <a:gd name="connsiteX9" fmla="*/ 10477 w 3959926"/>
                  <a:gd name="connsiteY9" fmla="*/ 3401806 h 3437776"/>
                  <a:gd name="connsiteX0" fmla="*/ 10477 w 3959926"/>
                  <a:gd name="connsiteY0" fmla="*/ 3401806 h 3437776"/>
                  <a:gd name="connsiteX1" fmla="*/ 12557 w 3959926"/>
                  <a:gd name="connsiteY1" fmla="*/ 3315856 h 3437776"/>
                  <a:gd name="connsiteX2" fmla="*/ 1906128 w 3959926"/>
                  <a:gd name="connsiteY2" fmla="*/ 46877 h 3437776"/>
                  <a:gd name="connsiteX3" fmla="*/ 1977923 w 3959926"/>
                  <a:gd name="connsiteY3" fmla="*/ 1 h 3437776"/>
                  <a:gd name="connsiteX4" fmla="*/ 2047098 w 3959926"/>
                  <a:gd name="connsiteY4" fmla="*/ 50687 h 3437776"/>
                  <a:gd name="connsiteX5" fmla="*/ 3946383 w 3959926"/>
                  <a:gd name="connsiteY5" fmla="*/ 3323476 h 3437776"/>
                  <a:gd name="connsiteX6" fmla="*/ 3949179 w 3959926"/>
                  <a:gd name="connsiteY6" fmla="*/ 3401806 h 3437776"/>
                  <a:gd name="connsiteX7" fmla="*/ 3877803 w 3959926"/>
                  <a:gd name="connsiteY7" fmla="*/ 3437776 h 3437776"/>
                  <a:gd name="connsiteX8" fmla="*/ 77327 w 3959926"/>
                  <a:gd name="connsiteY8" fmla="*/ 3437776 h 3437776"/>
                  <a:gd name="connsiteX9" fmla="*/ 10477 w 3959926"/>
                  <a:gd name="connsiteY9" fmla="*/ 3401806 h 3437776"/>
                  <a:gd name="connsiteX0" fmla="*/ 10477 w 3959926"/>
                  <a:gd name="connsiteY0" fmla="*/ 3401806 h 3437776"/>
                  <a:gd name="connsiteX1" fmla="*/ 12557 w 3959926"/>
                  <a:gd name="connsiteY1" fmla="*/ 3315856 h 3437776"/>
                  <a:gd name="connsiteX2" fmla="*/ 1906128 w 3959926"/>
                  <a:gd name="connsiteY2" fmla="*/ 46877 h 3437776"/>
                  <a:gd name="connsiteX3" fmla="*/ 1977923 w 3959926"/>
                  <a:gd name="connsiteY3" fmla="*/ 1 h 3437776"/>
                  <a:gd name="connsiteX4" fmla="*/ 2047098 w 3959926"/>
                  <a:gd name="connsiteY4" fmla="*/ 50687 h 3437776"/>
                  <a:gd name="connsiteX5" fmla="*/ 3946383 w 3959926"/>
                  <a:gd name="connsiteY5" fmla="*/ 3323476 h 3437776"/>
                  <a:gd name="connsiteX6" fmla="*/ 3949179 w 3959926"/>
                  <a:gd name="connsiteY6" fmla="*/ 3401806 h 3437776"/>
                  <a:gd name="connsiteX7" fmla="*/ 3877803 w 3959926"/>
                  <a:gd name="connsiteY7" fmla="*/ 3437776 h 3437776"/>
                  <a:gd name="connsiteX8" fmla="*/ 77327 w 3959926"/>
                  <a:gd name="connsiteY8" fmla="*/ 3437776 h 3437776"/>
                  <a:gd name="connsiteX9" fmla="*/ 10477 w 3959926"/>
                  <a:gd name="connsiteY9" fmla="*/ 3401806 h 3437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959926" h="3437776">
                    <a:moveTo>
                      <a:pt x="10477" y="3401806"/>
                    </a:moveTo>
                    <a:cubicBezTo>
                      <a:pt x="-5340" y="3368076"/>
                      <a:pt x="-2106" y="3343871"/>
                      <a:pt x="12557" y="3315856"/>
                    </a:cubicBezTo>
                    <a:lnTo>
                      <a:pt x="1906128" y="46877"/>
                    </a:lnTo>
                    <a:cubicBezTo>
                      <a:pt x="1924345" y="23632"/>
                      <a:pt x="1938751" y="386"/>
                      <a:pt x="1977923" y="1"/>
                    </a:cubicBezTo>
                    <a:cubicBezTo>
                      <a:pt x="2020031" y="-249"/>
                      <a:pt x="2031660" y="26172"/>
                      <a:pt x="2047098" y="50687"/>
                    </a:cubicBezTo>
                    <a:lnTo>
                      <a:pt x="3946383" y="3323476"/>
                    </a:lnTo>
                    <a:cubicBezTo>
                      <a:pt x="3965730" y="3353396"/>
                      <a:pt x="3962217" y="3375696"/>
                      <a:pt x="3949179" y="3401806"/>
                    </a:cubicBezTo>
                    <a:cubicBezTo>
                      <a:pt x="3927927" y="3427131"/>
                      <a:pt x="3912390" y="3439121"/>
                      <a:pt x="3877803" y="3437776"/>
                    </a:cubicBezTo>
                    <a:lnTo>
                      <a:pt x="77327" y="3437776"/>
                    </a:lnTo>
                    <a:cubicBezTo>
                      <a:pt x="44884" y="3432771"/>
                      <a:pt x="23870" y="3425861"/>
                      <a:pt x="10477" y="3401806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0">
                    <a:srgbClr val="FF0000"/>
                  </a:gs>
                </a:gsLst>
                <a:lin ang="1620000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テキスト ボックス 14"/>
              <p:cNvSpPr txBox="1"/>
              <p:nvPr/>
            </p:nvSpPr>
            <p:spPr>
              <a:xfrm>
                <a:off x="3594656" y="1446137"/>
                <a:ext cx="3668388" cy="164913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9600" b="1" dirty="0" smtClean="0">
                    <a:solidFill>
                      <a:schemeClr val="bg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  <a:cs typeface="メイリオ" panose="020B0604030504040204" pitchFamily="50" charset="-128"/>
                  </a:rPr>
                  <a:t>止まれ</a:t>
                </a:r>
                <a:endParaRPr kumimoji="1" lang="ja-JP" altLang="en-US" sz="9600" b="1" dirty="0">
                  <a:solidFill>
                    <a:schemeClr val="bg1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  <a:cs typeface="メイリオ" panose="020B060403050404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1688797" y="640921"/>
            <a:ext cx="6639578" cy="5803414"/>
            <a:chOff x="2093841" y="578298"/>
            <a:chExt cx="6639578" cy="5803414"/>
          </a:xfrm>
        </p:grpSpPr>
        <p:sp>
          <p:nvSpPr>
            <p:cNvPr id="7" name="二等辺三角形 1"/>
            <p:cNvSpPr/>
            <p:nvPr/>
          </p:nvSpPr>
          <p:spPr bwMode="auto">
            <a:xfrm rot="10800000">
              <a:off x="2093841" y="578298"/>
              <a:ext cx="6639578" cy="5803414"/>
            </a:xfrm>
            <a:custGeom>
              <a:avLst/>
              <a:gdLst>
                <a:gd name="connsiteX0" fmla="*/ 0 w 4072052"/>
                <a:gd name="connsiteY0" fmla="*/ 3510390 h 3510390"/>
                <a:gd name="connsiteX1" fmla="*/ 2036026 w 4072052"/>
                <a:gd name="connsiteY1" fmla="*/ 0 h 3510390"/>
                <a:gd name="connsiteX2" fmla="*/ 4072052 w 4072052"/>
                <a:gd name="connsiteY2" fmla="*/ 3510390 h 3510390"/>
                <a:gd name="connsiteX3" fmla="*/ 0 w 4072052"/>
                <a:gd name="connsiteY3" fmla="*/ 3510390 h 3510390"/>
                <a:gd name="connsiteX0" fmla="*/ 0 w 4072052"/>
                <a:gd name="connsiteY0" fmla="*/ 3510390 h 3510390"/>
                <a:gd name="connsiteX1" fmla="*/ 138605 w 4072052"/>
                <a:gd name="connsiteY1" fmla="*/ 326886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0 w 4072052"/>
                <a:gd name="connsiteY4" fmla="*/ 3510390 h 3510390"/>
                <a:gd name="connsiteX0" fmla="*/ 0 w 4072052"/>
                <a:gd name="connsiteY0" fmla="*/ 3510390 h 3510390"/>
                <a:gd name="connsiteX1" fmla="*/ 138605 w 4072052"/>
                <a:gd name="connsiteY1" fmla="*/ 326886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268145 w 4072052"/>
                <a:gd name="connsiteY4" fmla="*/ 3510165 h 3510390"/>
                <a:gd name="connsiteX5" fmla="*/ 0 w 4072052"/>
                <a:gd name="connsiteY5" fmla="*/ 3510390 h 3510390"/>
                <a:gd name="connsiteX0" fmla="*/ 0 w 3942512"/>
                <a:gd name="connsiteY0" fmla="*/ 3426570 h 3510390"/>
                <a:gd name="connsiteX1" fmla="*/ 9065 w 3942512"/>
                <a:gd name="connsiteY1" fmla="*/ 3268865 h 3510390"/>
                <a:gd name="connsiteX2" fmla="*/ 1906486 w 3942512"/>
                <a:gd name="connsiteY2" fmla="*/ 0 h 3510390"/>
                <a:gd name="connsiteX3" fmla="*/ 3942512 w 3942512"/>
                <a:gd name="connsiteY3" fmla="*/ 3510390 h 3510390"/>
                <a:gd name="connsiteX4" fmla="*/ 138605 w 3942512"/>
                <a:gd name="connsiteY4" fmla="*/ 3510165 h 3510390"/>
                <a:gd name="connsiteX5" fmla="*/ 0 w 3942512"/>
                <a:gd name="connsiteY5" fmla="*/ 3426570 h 3510390"/>
                <a:gd name="connsiteX0" fmla="*/ 0 w 3942512"/>
                <a:gd name="connsiteY0" fmla="*/ 3426570 h 3510390"/>
                <a:gd name="connsiteX1" fmla="*/ 9065 w 3942512"/>
                <a:gd name="connsiteY1" fmla="*/ 3268865 h 3510390"/>
                <a:gd name="connsiteX2" fmla="*/ 1906486 w 3942512"/>
                <a:gd name="connsiteY2" fmla="*/ 0 h 3510390"/>
                <a:gd name="connsiteX3" fmla="*/ 3942512 w 3942512"/>
                <a:gd name="connsiteY3" fmla="*/ 3510390 h 3510390"/>
                <a:gd name="connsiteX4" fmla="*/ 138605 w 3942512"/>
                <a:gd name="connsiteY4" fmla="*/ 3510165 h 3510390"/>
                <a:gd name="connsiteX5" fmla="*/ 0 w 3942512"/>
                <a:gd name="connsiteY5" fmla="*/ 3426570 h 3510390"/>
                <a:gd name="connsiteX0" fmla="*/ 6634 w 3949146"/>
                <a:gd name="connsiteY0" fmla="*/ 3426570 h 3510390"/>
                <a:gd name="connsiteX1" fmla="*/ 15699 w 3949146"/>
                <a:gd name="connsiteY1" fmla="*/ 3268865 h 3510390"/>
                <a:gd name="connsiteX2" fmla="*/ 1913120 w 3949146"/>
                <a:gd name="connsiteY2" fmla="*/ 0 h 3510390"/>
                <a:gd name="connsiteX3" fmla="*/ 3949146 w 3949146"/>
                <a:gd name="connsiteY3" fmla="*/ 3510390 h 3510390"/>
                <a:gd name="connsiteX4" fmla="*/ 145239 w 3949146"/>
                <a:gd name="connsiteY4" fmla="*/ 3510165 h 3510390"/>
                <a:gd name="connsiteX5" fmla="*/ 6634 w 3949146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154235 w 3958142"/>
                <a:gd name="connsiteY4" fmla="*/ 3510165 h 3510390"/>
                <a:gd name="connsiteX5" fmla="*/ 15630 w 3958142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154235 w 3958142"/>
                <a:gd name="connsiteY4" fmla="*/ 3510165 h 3510390"/>
                <a:gd name="connsiteX5" fmla="*/ 15630 w 3958142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3686740 w 3958142"/>
                <a:gd name="connsiteY4" fmla="*/ 3508260 h 3510390"/>
                <a:gd name="connsiteX5" fmla="*/ 154235 w 3958142"/>
                <a:gd name="connsiteY5" fmla="*/ 3510165 h 3510390"/>
                <a:gd name="connsiteX6" fmla="*/ 15630 w 3958142"/>
                <a:gd name="connsiteY6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821995 w 3958142"/>
                <a:gd name="connsiteY3" fmla="*/ 3281565 h 3510390"/>
                <a:gd name="connsiteX4" fmla="*/ 3958142 w 3958142"/>
                <a:gd name="connsiteY4" fmla="*/ 3510390 h 3510390"/>
                <a:gd name="connsiteX5" fmla="*/ 3686740 w 3958142"/>
                <a:gd name="connsiteY5" fmla="*/ 3508260 h 3510390"/>
                <a:gd name="connsiteX6" fmla="*/ 154235 w 3958142"/>
                <a:gd name="connsiteY6" fmla="*/ 3510165 h 3510390"/>
                <a:gd name="connsiteX7" fmla="*/ 15630 w 3958142"/>
                <a:gd name="connsiteY7" fmla="*/ 3426570 h 3510390"/>
                <a:gd name="connsiteX0" fmla="*/ 15630 w 3821995"/>
                <a:gd name="connsiteY0" fmla="*/ 3426570 h 3510165"/>
                <a:gd name="connsiteX1" fmla="*/ 24695 w 3821995"/>
                <a:gd name="connsiteY1" fmla="*/ 3268865 h 3510165"/>
                <a:gd name="connsiteX2" fmla="*/ 1922116 w 3821995"/>
                <a:gd name="connsiteY2" fmla="*/ 0 h 3510165"/>
                <a:gd name="connsiteX3" fmla="*/ 3821995 w 3821995"/>
                <a:gd name="connsiteY3" fmla="*/ 3281565 h 3510165"/>
                <a:gd name="connsiteX4" fmla="*/ 3820982 w 3821995"/>
                <a:gd name="connsiteY4" fmla="*/ 3443715 h 3510165"/>
                <a:gd name="connsiteX5" fmla="*/ 3686740 w 3821995"/>
                <a:gd name="connsiteY5" fmla="*/ 3508260 h 3510165"/>
                <a:gd name="connsiteX6" fmla="*/ 154235 w 3821995"/>
                <a:gd name="connsiteY6" fmla="*/ 3510165 h 3510165"/>
                <a:gd name="connsiteX7" fmla="*/ 15630 w 3821995"/>
                <a:gd name="connsiteY7" fmla="*/ 3426570 h 3510165"/>
                <a:gd name="connsiteX0" fmla="*/ 15630 w 3821995"/>
                <a:gd name="connsiteY0" fmla="*/ 3426570 h 3510165"/>
                <a:gd name="connsiteX1" fmla="*/ 24695 w 3821995"/>
                <a:gd name="connsiteY1" fmla="*/ 3268865 h 3510165"/>
                <a:gd name="connsiteX2" fmla="*/ 1922116 w 3821995"/>
                <a:gd name="connsiteY2" fmla="*/ 0 h 3510165"/>
                <a:gd name="connsiteX3" fmla="*/ 3821995 w 3821995"/>
                <a:gd name="connsiteY3" fmla="*/ 3281565 h 3510165"/>
                <a:gd name="connsiteX4" fmla="*/ 3820982 w 3821995"/>
                <a:gd name="connsiteY4" fmla="*/ 3443715 h 3510165"/>
                <a:gd name="connsiteX5" fmla="*/ 3686740 w 3821995"/>
                <a:gd name="connsiteY5" fmla="*/ 3508260 h 3510165"/>
                <a:gd name="connsiteX6" fmla="*/ 154235 w 3821995"/>
                <a:gd name="connsiteY6" fmla="*/ 3510165 h 3510165"/>
                <a:gd name="connsiteX7" fmla="*/ 15630 w 3821995"/>
                <a:gd name="connsiteY7" fmla="*/ 3426570 h 3510165"/>
                <a:gd name="connsiteX0" fmla="*/ 15630 w 3834869"/>
                <a:gd name="connsiteY0" fmla="*/ 3426570 h 3510165"/>
                <a:gd name="connsiteX1" fmla="*/ 24695 w 3834869"/>
                <a:gd name="connsiteY1" fmla="*/ 3268865 h 3510165"/>
                <a:gd name="connsiteX2" fmla="*/ 1922116 w 3834869"/>
                <a:gd name="connsiteY2" fmla="*/ 0 h 3510165"/>
                <a:gd name="connsiteX3" fmla="*/ 3821995 w 3834869"/>
                <a:gd name="connsiteY3" fmla="*/ 3281565 h 3510165"/>
                <a:gd name="connsiteX4" fmla="*/ 3820982 w 3834869"/>
                <a:gd name="connsiteY4" fmla="*/ 3443715 h 3510165"/>
                <a:gd name="connsiteX5" fmla="*/ 3686740 w 3834869"/>
                <a:gd name="connsiteY5" fmla="*/ 3508260 h 3510165"/>
                <a:gd name="connsiteX6" fmla="*/ 154235 w 3834869"/>
                <a:gd name="connsiteY6" fmla="*/ 3510165 h 3510165"/>
                <a:gd name="connsiteX7" fmla="*/ 15630 w 3834869"/>
                <a:gd name="connsiteY7" fmla="*/ 3426570 h 3510165"/>
                <a:gd name="connsiteX0" fmla="*/ 15630 w 3834869"/>
                <a:gd name="connsiteY0" fmla="*/ 3426570 h 3510165"/>
                <a:gd name="connsiteX1" fmla="*/ 24695 w 3834869"/>
                <a:gd name="connsiteY1" fmla="*/ 3268865 h 3510165"/>
                <a:gd name="connsiteX2" fmla="*/ 1922116 w 3834869"/>
                <a:gd name="connsiteY2" fmla="*/ 0 h 3510165"/>
                <a:gd name="connsiteX3" fmla="*/ 3821995 w 3834869"/>
                <a:gd name="connsiteY3" fmla="*/ 3281565 h 3510165"/>
                <a:gd name="connsiteX4" fmla="*/ 3820982 w 3834869"/>
                <a:gd name="connsiteY4" fmla="*/ 3443715 h 3510165"/>
                <a:gd name="connsiteX5" fmla="*/ 3686740 w 3834869"/>
                <a:gd name="connsiteY5" fmla="*/ 3508260 h 3510165"/>
                <a:gd name="connsiteX6" fmla="*/ 154235 w 3834869"/>
                <a:gd name="connsiteY6" fmla="*/ 3510165 h 3510165"/>
                <a:gd name="connsiteX7" fmla="*/ 15630 w 3834869"/>
                <a:gd name="connsiteY7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922116 w 3841559"/>
                <a:gd name="connsiteY2" fmla="*/ 0 h 3510165"/>
                <a:gd name="connsiteX3" fmla="*/ 3821995 w 3841559"/>
                <a:gd name="connsiteY3" fmla="*/ 3281565 h 3510165"/>
                <a:gd name="connsiteX4" fmla="*/ 3820982 w 3841559"/>
                <a:gd name="connsiteY4" fmla="*/ 3443715 h 3510165"/>
                <a:gd name="connsiteX5" fmla="*/ 3686740 w 3841559"/>
                <a:gd name="connsiteY5" fmla="*/ 3508260 h 3510165"/>
                <a:gd name="connsiteX6" fmla="*/ 154235 w 3841559"/>
                <a:gd name="connsiteY6" fmla="*/ 3510165 h 3510165"/>
                <a:gd name="connsiteX7" fmla="*/ 15630 w 3841559"/>
                <a:gd name="connsiteY7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785551 w 3841559"/>
                <a:gd name="connsiteY2" fmla="*/ 239281 h 3510165"/>
                <a:gd name="connsiteX3" fmla="*/ 1922116 w 3841559"/>
                <a:gd name="connsiteY3" fmla="*/ 0 h 3510165"/>
                <a:gd name="connsiteX4" fmla="*/ 3821995 w 3841559"/>
                <a:gd name="connsiteY4" fmla="*/ 3281565 h 3510165"/>
                <a:gd name="connsiteX5" fmla="*/ 3820982 w 3841559"/>
                <a:gd name="connsiteY5" fmla="*/ 3443715 h 3510165"/>
                <a:gd name="connsiteX6" fmla="*/ 3686740 w 3841559"/>
                <a:gd name="connsiteY6" fmla="*/ 3508260 h 3510165"/>
                <a:gd name="connsiteX7" fmla="*/ 154235 w 3841559"/>
                <a:gd name="connsiteY7" fmla="*/ 3510165 h 3510165"/>
                <a:gd name="connsiteX8" fmla="*/ 15630 w 3841559"/>
                <a:gd name="connsiteY8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785551 w 3841559"/>
                <a:gd name="connsiteY2" fmla="*/ 239281 h 3510165"/>
                <a:gd name="connsiteX3" fmla="*/ 1922116 w 3841559"/>
                <a:gd name="connsiteY3" fmla="*/ 0 h 3510165"/>
                <a:gd name="connsiteX4" fmla="*/ 2063681 w 3841559"/>
                <a:gd name="connsiteY4" fmla="*/ 243091 h 3510165"/>
                <a:gd name="connsiteX5" fmla="*/ 3821995 w 3841559"/>
                <a:gd name="connsiteY5" fmla="*/ 3281565 h 3510165"/>
                <a:gd name="connsiteX6" fmla="*/ 3820982 w 3841559"/>
                <a:gd name="connsiteY6" fmla="*/ 3443715 h 3510165"/>
                <a:gd name="connsiteX7" fmla="*/ 3686740 w 3841559"/>
                <a:gd name="connsiteY7" fmla="*/ 3508260 h 3510165"/>
                <a:gd name="connsiteX8" fmla="*/ 154235 w 3841559"/>
                <a:gd name="connsiteY8" fmla="*/ 3510165 h 3510165"/>
                <a:gd name="connsiteX9" fmla="*/ 15630 w 3841559"/>
                <a:gd name="connsiteY9" fmla="*/ 3426570 h 35101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1 h 3357766"/>
                <a:gd name="connsiteX1" fmla="*/ 24695 w 3841559"/>
                <a:gd name="connsiteY1" fmla="*/ 3116466 h 3357766"/>
                <a:gd name="connsiteX2" fmla="*/ 1785551 w 3841559"/>
                <a:gd name="connsiteY2" fmla="*/ 86882 h 3357766"/>
                <a:gd name="connsiteX3" fmla="*/ 1918306 w 3841559"/>
                <a:gd name="connsiteY3" fmla="*/ 1 h 3357766"/>
                <a:gd name="connsiteX4" fmla="*/ 2063681 w 3841559"/>
                <a:gd name="connsiteY4" fmla="*/ 90692 h 3357766"/>
                <a:gd name="connsiteX5" fmla="*/ 3821995 w 3841559"/>
                <a:gd name="connsiteY5" fmla="*/ 3129166 h 3357766"/>
                <a:gd name="connsiteX6" fmla="*/ 3820982 w 3841559"/>
                <a:gd name="connsiteY6" fmla="*/ 3291316 h 3357766"/>
                <a:gd name="connsiteX7" fmla="*/ 3686740 w 3841559"/>
                <a:gd name="connsiteY7" fmla="*/ 3355861 h 3357766"/>
                <a:gd name="connsiteX8" fmla="*/ 154235 w 3841559"/>
                <a:gd name="connsiteY8" fmla="*/ 3357766 h 3357766"/>
                <a:gd name="connsiteX9" fmla="*/ 15630 w 3841559"/>
                <a:gd name="connsiteY9" fmla="*/ 3274171 h 3357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41559" h="3357766">
                  <a:moveTo>
                    <a:pt x="15630" y="3274171"/>
                  </a:moveTo>
                  <a:cubicBezTo>
                    <a:pt x="-6748" y="3221603"/>
                    <a:pt x="-6267" y="3169034"/>
                    <a:pt x="24695" y="3116466"/>
                  </a:cubicBezTo>
                  <a:lnTo>
                    <a:pt x="1785551" y="86882"/>
                  </a:lnTo>
                  <a:cubicBezTo>
                    <a:pt x="1814563" y="40777"/>
                    <a:pt x="1866434" y="386"/>
                    <a:pt x="1918306" y="1"/>
                  </a:cubicBezTo>
                  <a:cubicBezTo>
                    <a:pt x="1982004" y="-249"/>
                    <a:pt x="2036178" y="45222"/>
                    <a:pt x="2063681" y="90692"/>
                  </a:cubicBezTo>
                  <a:lnTo>
                    <a:pt x="3821995" y="3129166"/>
                  </a:lnTo>
                  <a:cubicBezTo>
                    <a:pt x="3844517" y="3185121"/>
                    <a:pt x="3851800" y="3248696"/>
                    <a:pt x="3820982" y="3291316"/>
                  </a:cubicBezTo>
                  <a:cubicBezTo>
                    <a:pt x="3795285" y="3331881"/>
                    <a:pt x="3739107" y="3359111"/>
                    <a:pt x="3686740" y="3355861"/>
                  </a:cubicBezTo>
                  <a:lnTo>
                    <a:pt x="154235" y="3357766"/>
                  </a:lnTo>
                  <a:cubicBezTo>
                    <a:pt x="95333" y="3357841"/>
                    <a:pt x="44052" y="3317276"/>
                    <a:pt x="15630" y="3274171"/>
                  </a:cubicBez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rgbClr val="FF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二等辺三角形 1"/>
            <p:cNvSpPr/>
            <p:nvPr/>
          </p:nvSpPr>
          <p:spPr bwMode="auto">
            <a:xfrm rot="10800000">
              <a:off x="2324975" y="798615"/>
              <a:ext cx="6177311" cy="5362779"/>
            </a:xfrm>
            <a:custGeom>
              <a:avLst/>
              <a:gdLst>
                <a:gd name="connsiteX0" fmla="*/ 0 w 4072052"/>
                <a:gd name="connsiteY0" fmla="*/ 3510390 h 3510390"/>
                <a:gd name="connsiteX1" fmla="*/ 2036026 w 4072052"/>
                <a:gd name="connsiteY1" fmla="*/ 0 h 3510390"/>
                <a:gd name="connsiteX2" fmla="*/ 4072052 w 4072052"/>
                <a:gd name="connsiteY2" fmla="*/ 3510390 h 3510390"/>
                <a:gd name="connsiteX3" fmla="*/ 0 w 4072052"/>
                <a:gd name="connsiteY3" fmla="*/ 3510390 h 3510390"/>
                <a:gd name="connsiteX0" fmla="*/ 0 w 4072052"/>
                <a:gd name="connsiteY0" fmla="*/ 3510390 h 3510390"/>
                <a:gd name="connsiteX1" fmla="*/ 70660 w 4072052"/>
                <a:gd name="connsiteY1" fmla="*/ 338824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0 w 4072052"/>
                <a:gd name="connsiteY4" fmla="*/ 3510390 h 3510390"/>
                <a:gd name="connsiteX0" fmla="*/ 0 w 4072052"/>
                <a:gd name="connsiteY0" fmla="*/ 3510390 h 3510390"/>
                <a:gd name="connsiteX1" fmla="*/ 70660 w 4072052"/>
                <a:gd name="connsiteY1" fmla="*/ 338824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135430 w 4072052"/>
                <a:gd name="connsiteY4" fmla="*/ 3510165 h 3510390"/>
                <a:gd name="connsiteX5" fmla="*/ 0 w 4072052"/>
                <a:gd name="connsiteY5" fmla="*/ 3510390 h 3510390"/>
                <a:gd name="connsiteX0" fmla="*/ 0 w 4011092"/>
                <a:gd name="connsiteY0" fmla="*/ 3472290 h 3510390"/>
                <a:gd name="connsiteX1" fmla="*/ 9700 w 4011092"/>
                <a:gd name="connsiteY1" fmla="*/ 3388245 h 3510390"/>
                <a:gd name="connsiteX2" fmla="*/ 1975066 w 4011092"/>
                <a:gd name="connsiteY2" fmla="*/ 0 h 3510390"/>
                <a:gd name="connsiteX3" fmla="*/ 4011092 w 4011092"/>
                <a:gd name="connsiteY3" fmla="*/ 3510390 h 3510390"/>
                <a:gd name="connsiteX4" fmla="*/ 74470 w 4011092"/>
                <a:gd name="connsiteY4" fmla="*/ 3510165 h 3510390"/>
                <a:gd name="connsiteX5" fmla="*/ 0 w 4011092"/>
                <a:gd name="connsiteY5" fmla="*/ 3472290 h 3510390"/>
                <a:gd name="connsiteX0" fmla="*/ 5615 w 4016707"/>
                <a:gd name="connsiteY0" fmla="*/ 3472290 h 3510390"/>
                <a:gd name="connsiteX1" fmla="*/ 15315 w 4016707"/>
                <a:gd name="connsiteY1" fmla="*/ 3388245 h 3510390"/>
                <a:gd name="connsiteX2" fmla="*/ 1980681 w 4016707"/>
                <a:gd name="connsiteY2" fmla="*/ 0 h 3510390"/>
                <a:gd name="connsiteX3" fmla="*/ 4016707 w 4016707"/>
                <a:gd name="connsiteY3" fmla="*/ 3510390 h 3510390"/>
                <a:gd name="connsiteX4" fmla="*/ 80085 w 4016707"/>
                <a:gd name="connsiteY4" fmla="*/ 3510165 h 3510390"/>
                <a:gd name="connsiteX5" fmla="*/ 5615 w 4016707"/>
                <a:gd name="connsiteY5" fmla="*/ 3472290 h 3510390"/>
                <a:gd name="connsiteX0" fmla="*/ 5615 w 4016707"/>
                <a:gd name="connsiteY0" fmla="*/ 3472290 h 3510390"/>
                <a:gd name="connsiteX1" fmla="*/ 15315 w 4016707"/>
                <a:gd name="connsiteY1" fmla="*/ 3388245 h 3510390"/>
                <a:gd name="connsiteX2" fmla="*/ 1980681 w 4016707"/>
                <a:gd name="connsiteY2" fmla="*/ 0 h 3510390"/>
                <a:gd name="connsiteX3" fmla="*/ 4016707 w 4016707"/>
                <a:gd name="connsiteY3" fmla="*/ 3510390 h 3510390"/>
                <a:gd name="connsiteX4" fmla="*/ 80085 w 4016707"/>
                <a:gd name="connsiteY4" fmla="*/ 3510165 h 3510390"/>
                <a:gd name="connsiteX5" fmla="*/ 5615 w 4016707"/>
                <a:gd name="connsiteY5" fmla="*/ 3472290 h 3510390"/>
                <a:gd name="connsiteX0" fmla="*/ 6736 w 4012113"/>
                <a:gd name="connsiteY0" fmla="*/ 3468480 h 3510390"/>
                <a:gd name="connsiteX1" fmla="*/ 10721 w 4012113"/>
                <a:gd name="connsiteY1" fmla="*/ 3388245 h 3510390"/>
                <a:gd name="connsiteX2" fmla="*/ 1976087 w 4012113"/>
                <a:gd name="connsiteY2" fmla="*/ 0 h 3510390"/>
                <a:gd name="connsiteX3" fmla="*/ 4012113 w 4012113"/>
                <a:gd name="connsiteY3" fmla="*/ 3510390 h 3510390"/>
                <a:gd name="connsiteX4" fmla="*/ 75491 w 4012113"/>
                <a:gd name="connsiteY4" fmla="*/ 3510165 h 3510390"/>
                <a:gd name="connsiteX5" fmla="*/ 6736 w 4012113"/>
                <a:gd name="connsiteY5" fmla="*/ 3468480 h 3510390"/>
                <a:gd name="connsiteX0" fmla="*/ 11807 w 4017184"/>
                <a:gd name="connsiteY0" fmla="*/ 3468480 h 3510390"/>
                <a:gd name="connsiteX1" fmla="*/ 15792 w 4017184"/>
                <a:gd name="connsiteY1" fmla="*/ 3388245 h 3510390"/>
                <a:gd name="connsiteX2" fmla="*/ 1981158 w 4017184"/>
                <a:gd name="connsiteY2" fmla="*/ 0 h 3510390"/>
                <a:gd name="connsiteX3" fmla="*/ 4017184 w 4017184"/>
                <a:gd name="connsiteY3" fmla="*/ 3510390 h 3510390"/>
                <a:gd name="connsiteX4" fmla="*/ 80562 w 4017184"/>
                <a:gd name="connsiteY4" fmla="*/ 3510165 h 3510390"/>
                <a:gd name="connsiteX5" fmla="*/ 11807 w 4017184"/>
                <a:gd name="connsiteY5" fmla="*/ 3468480 h 3510390"/>
                <a:gd name="connsiteX0" fmla="*/ 11807 w 4017184"/>
                <a:gd name="connsiteY0" fmla="*/ 3468480 h 3510390"/>
                <a:gd name="connsiteX1" fmla="*/ 15792 w 4017184"/>
                <a:gd name="connsiteY1" fmla="*/ 3388245 h 3510390"/>
                <a:gd name="connsiteX2" fmla="*/ 1981158 w 4017184"/>
                <a:gd name="connsiteY2" fmla="*/ 0 h 3510390"/>
                <a:gd name="connsiteX3" fmla="*/ 4017184 w 4017184"/>
                <a:gd name="connsiteY3" fmla="*/ 3510390 h 3510390"/>
                <a:gd name="connsiteX4" fmla="*/ 80562 w 4017184"/>
                <a:gd name="connsiteY4" fmla="*/ 3510165 h 3510390"/>
                <a:gd name="connsiteX5" fmla="*/ 11807 w 4017184"/>
                <a:gd name="connsiteY5" fmla="*/ 3468480 h 3510390"/>
                <a:gd name="connsiteX0" fmla="*/ 6736 w 4012113"/>
                <a:gd name="connsiteY0" fmla="*/ 3468480 h 3510390"/>
                <a:gd name="connsiteX1" fmla="*/ 10721 w 4012113"/>
                <a:gd name="connsiteY1" fmla="*/ 3388245 h 3510390"/>
                <a:gd name="connsiteX2" fmla="*/ 1976087 w 4012113"/>
                <a:gd name="connsiteY2" fmla="*/ 0 h 3510390"/>
                <a:gd name="connsiteX3" fmla="*/ 4012113 w 4012113"/>
                <a:gd name="connsiteY3" fmla="*/ 3510390 h 3510390"/>
                <a:gd name="connsiteX4" fmla="*/ 75491 w 4012113"/>
                <a:gd name="connsiteY4" fmla="*/ 3510165 h 3510390"/>
                <a:gd name="connsiteX5" fmla="*/ 6736 w 4012113"/>
                <a:gd name="connsiteY5" fmla="*/ 3468480 h 3510390"/>
                <a:gd name="connsiteX0" fmla="*/ 6736 w 4012113"/>
                <a:gd name="connsiteY0" fmla="*/ 3468480 h 3510390"/>
                <a:gd name="connsiteX1" fmla="*/ 10721 w 4012113"/>
                <a:gd name="connsiteY1" fmla="*/ 3388245 h 3510390"/>
                <a:gd name="connsiteX2" fmla="*/ 1976087 w 4012113"/>
                <a:gd name="connsiteY2" fmla="*/ 0 h 3510390"/>
                <a:gd name="connsiteX3" fmla="*/ 4012113 w 4012113"/>
                <a:gd name="connsiteY3" fmla="*/ 3510390 h 3510390"/>
                <a:gd name="connsiteX4" fmla="*/ 75491 w 4012113"/>
                <a:gd name="connsiteY4" fmla="*/ 3510165 h 3510390"/>
                <a:gd name="connsiteX5" fmla="*/ 6736 w 4012113"/>
                <a:gd name="connsiteY5" fmla="*/ 3468480 h 3510390"/>
                <a:gd name="connsiteX0" fmla="*/ 6736 w 4012113"/>
                <a:gd name="connsiteY0" fmla="*/ 3468480 h 3510390"/>
                <a:gd name="connsiteX1" fmla="*/ 10721 w 4012113"/>
                <a:gd name="connsiteY1" fmla="*/ 3388245 h 3510390"/>
                <a:gd name="connsiteX2" fmla="*/ 1976087 w 4012113"/>
                <a:gd name="connsiteY2" fmla="*/ 0 h 3510390"/>
                <a:gd name="connsiteX3" fmla="*/ 4012113 w 4012113"/>
                <a:gd name="connsiteY3" fmla="*/ 3510390 h 3510390"/>
                <a:gd name="connsiteX4" fmla="*/ 75491 w 4012113"/>
                <a:gd name="connsiteY4" fmla="*/ 3510165 h 3510390"/>
                <a:gd name="connsiteX5" fmla="*/ 6736 w 4012113"/>
                <a:gd name="connsiteY5" fmla="*/ 3468480 h 3510390"/>
                <a:gd name="connsiteX0" fmla="*/ 9688 w 4015065"/>
                <a:gd name="connsiteY0" fmla="*/ 3468480 h 3510390"/>
                <a:gd name="connsiteX1" fmla="*/ 13673 w 4015065"/>
                <a:gd name="connsiteY1" fmla="*/ 3388245 h 3510390"/>
                <a:gd name="connsiteX2" fmla="*/ 1979039 w 4015065"/>
                <a:gd name="connsiteY2" fmla="*/ 0 h 3510390"/>
                <a:gd name="connsiteX3" fmla="*/ 4015065 w 4015065"/>
                <a:gd name="connsiteY3" fmla="*/ 3510390 h 3510390"/>
                <a:gd name="connsiteX4" fmla="*/ 78443 w 4015065"/>
                <a:gd name="connsiteY4" fmla="*/ 3510165 h 3510390"/>
                <a:gd name="connsiteX5" fmla="*/ 9688 w 4015065"/>
                <a:gd name="connsiteY5" fmla="*/ 3468480 h 3510390"/>
                <a:gd name="connsiteX0" fmla="*/ 9688 w 4015065"/>
                <a:gd name="connsiteY0" fmla="*/ 3468480 h 3510390"/>
                <a:gd name="connsiteX1" fmla="*/ 13673 w 4015065"/>
                <a:gd name="connsiteY1" fmla="*/ 3388245 h 3510390"/>
                <a:gd name="connsiteX2" fmla="*/ 1979039 w 4015065"/>
                <a:gd name="connsiteY2" fmla="*/ 0 h 3510390"/>
                <a:gd name="connsiteX3" fmla="*/ 4015065 w 4015065"/>
                <a:gd name="connsiteY3" fmla="*/ 3510390 h 3510390"/>
                <a:gd name="connsiteX4" fmla="*/ 78443 w 4015065"/>
                <a:gd name="connsiteY4" fmla="*/ 3510165 h 3510390"/>
                <a:gd name="connsiteX5" fmla="*/ 9688 w 4015065"/>
                <a:gd name="connsiteY5" fmla="*/ 3468480 h 3510390"/>
                <a:gd name="connsiteX0" fmla="*/ 7786 w 4018878"/>
                <a:gd name="connsiteY0" fmla="*/ 3470385 h 3510390"/>
                <a:gd name="connsiteX1" fmla="*/ 17486 w 4018878"/>
                <a:gd name="connsiteY1" fmla="*/ 3388245 h 3510390"/>
                <a:gd name="connsiteX2" fmla="*/ 1982852 w 4018878"/>
                <a:gd name="connsiteY2" fmla="*/ 0 h 3510390"/>
                <a:gd name="connsiteX3" fmla="*/ 4018878 w 4018878"/>
                <a:gd name="connsiteY3" fmla="*/ 3510390 h 3510390"/>
                <a:gd name="connsiteX4" fmla="*/ 82256 w 4018878"/>
                <a:gd name="connsiteY4" fmla="*/ 3510165 h 3510390"/>
                <a:gd name="connsiteX5" fmla="*/ 7786 w 4018878"/>
                <a:gd name="connsiteY5" fmla="*/ 3470385 h 3510390"/>
                <a:gd name="connsiteX0" fmla="*/ 10477 w 4013949"/>
                <a:gd name="connsiteY0" fmla="*/ 3474195 h 3510390"/>
                <a:gd name="connsiteX1" fmla="*/ 12557 w 4013949"/>
                <a:gd name="connsiteY1" fmla="*/ 3388245 h 3510390"/>
                <a:gd name="connsiteX2" fmla="*/ 1977923 w 4013949"/>
                <a:gd name="connsiteY2" fmla="*/ 0 h 3510390"/>
                <a:gd name="connsiteX3" fmla="*/ 4013949 w 4013949"/>
                <a:gd name="connsiteY3" fmla="*/ 3510390 h 3510390"/>
                <a:gd name="connsiteX4" fmla="*/ 77327 w 4013949"/>
                <a:gd name="connsiteY4" fmla="*/ 3510165 h 3510390"/>
                <a:gd name="connsiteX5" fmla="*/ 10477 w 4013949"/>
                <a:gd name="connsiteY5" fmla="*/ 3474195 h 3510390"/>
                <a:gd name="connsiteX0" fmla="*/ 10477 w 4013949"/>
                <a:gd name="connsiteY0" fmla="*/ 3474195 h 3510390"/>
                <a:gd name="connsiteX1" fmla="*/ 12557 w 4013949"/>
                <a:gd name="connsiteY1" fmla="*/ 3388245 h 3510390"/>
                <a:gd name="connsiteX2" fmla="*/ 1977923 w 4013949"/>
                <a:gd name="connsiteY2" fmla="*/ 0 h 3510390"/>
                <a:gd name="connsiteX3" fmla="*/ 4013949 w 4013949"/>
                <a:gd name="connsiteY3" fmla="*/ 3510390 h 3510390"/>
                <a:gd name="connsiteX4" fmla="*/ 77327 w 4013949"/>
                <a:gd name="connsiteY4" fmla="*/ 3510165 h 3510390"/>
                <a:gd name="connsiteX5" fmla="*/ 10477 w 4013949"/>
                <a:gd name="connsiteY5" fmla="*/ 3474195 h 3510390"/>
                <a:gd name="connsiteX0" fmla="*/ 10477 w 4013949"/>
                <a:gd name="connsiteY0" fmla="*/ 3474195 h 3510390"/>
                <a:gd name="connsiteX1" fmla="*/ 12557 w 4013949"/>
                <a:gd name="connsiteY1" fmla="*/ 3388245 h 3510390"/>
                <a:gd name="connsiteX2" fmla="*/ 1977923 w 4013949"/>
                <a:gd name="connsiteY2" fmla="*/ 0 h 3510390"/>
                <a:gd name="connsiteX3" fmla="*/ 3946383 w 4013949"/>
                <a:gd name="connsiteY3" fmla="*/ 3395865 h 3510390"/>
                <a:gd name="connsiteX4" fmla="*/ 4013949 w 4013949"/>
                <a:gd name="connsiteY4" fmla="*/ 3510390 h 3510390"/>
                <a:gd name="connsiteX5" fmla="*/ 77327 w 4013949"/>
                <a:gd name="connsiteY5" fmla="*/ 3510165 h 3510390"/>
                <a:gd name="connsiteX6" fmla="*/ 10477 w 4013949"/>
                <a:gd name="connsiteY6" fmla="*/ 3474195 h 3510390"/>
                <a:gd name="connsiteX0" fmla="*/ 10477 w 4013949"/>
                <a:gd name="connsiteY0" fmla="*/ 3474195 h 3510390"/>
                <a:gd name="connsiteX1" fmla="*/ 12557 w 4013949"/>
                <a:gd name="connsiteY1" fmla="*/ 3388245 h 3510390"/>
                <a:gd name="connsiteX2" fmla="*/ 1977923 w 4013949"/>
                <a:gd name="connsiteY2" fmla="*/ 0 h 3510390"/>
                <a:gd name="connsiteX3" fmla="*/ 3946383 w 4013949"/>
                <a:gd name="connsiteY3" fmla="*/ 3395865 h 3510390"/>
                <a:gd name="connsiteX4" fmla="*/ 4013949 w 4013949"/>
                <a:gd name="connsiteY4" fmla="*/ 3510390 h 3510390"/>
                <a:gd name="connsiteX5" fmla="*/ 3877803 w 4013949"/>
                <a:gd name="connsiteY5" fmla="*/ 3510165 h 3510390"/>
                <a:gd name="connsiteX6" fmla="*/ 77327 w 4013949"/>
                <a:gd name="connsiteY6" fmla="*/ 3510165 h 3510390"/>
                <a:gd name="connsiteX7" fmla="*/ 10477 w 4013949"/>
                <a:gd name="connsiteY7" fmla="*/ 3474195 h 3510390"/>
                <a:gd name="connsiteX0" fmla="*/ 10477 w 3952989"/>
                <a:gd name="connsiteY0" fmla="*/ 3474195 h 3510165"/>
                <a:gd name="connsiteX1" fmla="*/ 12557 w 3952989"/>
                <a:gd name="connsiteY1" fmla="*/ 3388245 h 3510165"/>
                <a:gd name="connsiteX2" fmla="*/ 1977923 w 3952989"/>
                <a:gd name="connsiteY2" fmla="*/ 0 h 3510165"/>
                <a:gd name="connsiteX3" fmla="*/ 3946383 w 3952989"/>
                <a:gd name="connsiteY3" fmla="*/ 3395865 h 3510165"/>
                <a:gd name="connsiteX4" fmla="*/ 3952989 w 3952989"/>
                <a:gd name="connsiteY4" fmla="*/ 3474195 h 3510165"/>
                <a:gd name="connsiteX5" fmla="*/ 3877803 w 3952989"/>
                <a:gd name="connsiteY5" fmla="*/ 3510165 h 3510165"/>
                <a:gd name="connsiteX6" fmla="*/ 77327 w 3952989"/>
                <a:gd name="connsiteY6" fmla="*/ 3510165 h 3510165"/>
                <a:gd name="connsiteX7" fmla="*/ 10477 w 3952989"/>
                <a:gd name="connsiteY7" fmla="*/ 3474195 h 3510165"/>
                <a:gd name="connsiteX0" fmla="*/ 10477 w 3952989"/>
                <a:gd name="connsiteY0" fmla="*/ 3474195 h 3510432"/>
                <a:gd name="connsiteX1" fmla="*/ 12557 w 3952989"/>
                <a:gd name="connsiteY1" fmla="*/ 3388245 h 3510432"/>
                <a:gd name="connsiteX2" fmla="*/ 1977923 w 3952989"/>
                <a:gd name="connsiteY2" fmla="*/ 0 h 3510432"/>
                <a:gd name="connsiteX3" fmla="*/ 3946383 w 3952989"/>
                <a:gd name="connsiteY3" fmla="*/ 3395865 h 3510432"/>
                <a:gd name="connsiteX4" fmla="*/ 3952989 w 3952989"/>
                <a:gd name="connsiteY4" fmla="*/ 3474195 h 3510432"/>
                <a:gd name="connsiteX5" fmla="*/ 3877803 w 3952989"/>
                <a:gd name="connsiteY5" fmla="*/ 3510165 h 3510432"/>
                <a:gd name="connsiteX6" fmla="*/ 77327 w 3952989"/>
                <a:gd name="connsiteY6" fmla="*/ 3510165 h 3510432"/>
                <a:gd name="connsiteX7" fmla="*/ 10477 w 3952989"/>
                <a:gd name="connsiteY7" fmla="*/ 3474195 h 3510432"/>
                <a:gd name="connsiteX0" fmla="*/ 10477 w 3952989"/>
                <a:gd name="connsiteY0" fmla="*/ 3474195 h 3510216"/>
                <a:gd name="connsiteX1" fmla="*/ 12557 w 3952989"/>
                <a:gd name="connsiteY1" fmla="*/ 3388245 h 3510216"/>
                <a:gd name="connsiteX2" fmla="*/ 1977923 w 3952989"/>
                <a:gd name="connsiteY2" fmla="*/ 0 h 3510216"/>
                <a:gd name="connsiteX3" fmla="*/ 3946383 w 3952989"/>
                <a:gd name="connsiteY3" fmla="*/ 3395865 h 3510216"/>
                <a:gd name="connsiteX4" fmla="*/ 3952989 w 3952989"/>
                <a:gd name="connsiteY4" fmla="*/ 3474195 h 3510216"/>
                <a:gd name="connsiteX5" fmla="*/ 3877803 w 3952989"/>
                <a:gd name="connsiteY5" fmla="*/ 3510165 h 3510216"/>
                <a:gd name="connsiteX6" fmla="*/ 77327 w 3952989"/>
                <a:gd name="connsiteY6" fmla="*/ 3510165 h 3510216"/>
                <a:gd name="connsiteX7" fmla="*/ 10477 w 3952989"/>
                <a:gd name="connsiteY7" fmla="*/ 3474195 h 3510216"/>
                <a:gd name="connsiteX0" fmla="*/ 10477 w 3956433"/>
                <a:gd name="connsiteY0" fmla="*/ 3474195 h 3510216"/>
                <a:gd name="connsiteX1" fmla="*/ 12557 w 3956433"/>
                <a:gd name="connsiteY1" fmla="*/ 3388245 h 3510216"/>
                <a:gd name="connsiteX2" fmla="*/ 1977923 w 3956433"/>
                <a:gd name="connsiteY2" fmla="*/ 0 h 3510216"/>
                <a:gd name="connsiteX3" fmla="*/ 3946383 w 3956433"/>
                <a:gd name="connsiteY3" fmla="*/ 3395865 h 3510216"/>
                <a:gd name="connsiteX4" fmla="*/ 3952989 w 3956433"/>
                <a:gd name="connsiteY4" fmla="*/ 3474195 h 3510216"/>
                <a:gd name="connsiteX5" fmla="*/ 3877803 w 3956433"/>
                <a:gd name="connsiteY5" fmla="*/ 3510165 h 3510216"/>
                <a:gd name="connsiteX6" fmla="*/ 77327 w 3956433"/>
                <a:gd name="connsiteY6" fmla="*/ 3510165 h 3510216"/>
                <a:gd name="connsiteX7" fmla="*/ 10477 w 3956433"/>
                <a:gd name="connsiteY7" fmla="*/ 3474195 h 3510216"/>
                <a:gd name="connsiteX0" fmla="*/ 10477 w 3956433"/>
                <a:gd name="connsiteY0" fmla="*/ 3474195 h 3510165"/>
                <a:gd name="connsiteX1" fmla="*/ 12557 w 3956433"/>
                <a:gd name="connsiteY1" fmla="*/ 3388245 h 3510165"/>
                <a:gd name="connsiteX2" fmla="*/ 1977923 w 3956433"/>
                <a:gd name="connsiteY2" fmla="*/ 0 h 3510165"/>
                <a:gd name="connsiteX3" fmla="*/ 3946383 w 3956433"/>
                <a:gd name="connsiteY3" fmla="*/ 3395865 h 3510165"/>
                <a:gd name="connsiteX4" fmla="*/ 3952989 w 3956433"/>
                <a:gd name="connsiteY4" fmla="*/ 3474195 h 3510165"/>
                <a:gd name="connsiteX5" fmla="*/ 3877803 w 3956433"/>
                <a:gd name="connsiteY5" fmla="*/ 3510165 h 3510165"/>
                <a:gd name="connsiteX6" fmla="*/ 77327 w 3956433"/>
                <a:gd name="connsiteY6" fmla="*/ 3510165 h 3510165"/>
                <a:gd name="connsiteX7" fmla="*/ 10477 w 3956433"/>
                <a:gd name="connsiteY7" fmla="*/ 3474195 h 3510165"/>
                <a:gd name="connsiteX0" fmla="*/ 10477 w 3961969"/>
                <a:gd name="connsiteY0" fmla="*/ 3474195 h 3510165"/>
                <a:gd name="connsiteX1" fmla="*/ 12557 w 3961969"/>
                <a:gd name="connsiteY1" fmla="*/ 3388245 h 3510165"/>
                <a:gd name="connsiteX2" fmla="*/ 1977923 w 3961969"/>
                <a:gd name="connsiteY2" fmla="*/ 0 h 3510165"/>
                <a:gd name="connsiteX3" fmla="*/ 3946383 w 3961969"/>
                <a:gd name="connsiteY3" fmla="*/ 3395865 h 3510165"/>
                <a:gd name="connsiteX4" fmla="*/ 3952989 w 3961969"/>
                <a:gd name="connsiteY4" fmla="*/ 3474195 h 3510165"/>
                <a:gd name="connsiteX5" fmla="*/ 3877803 w 3961969"/>
                <a:gd name="connsiteY5" fmla="*/ 3510165 h 3510165"/>
                <a:gd name="connsiteX6" fmla="*/ 77327 w 3961969"/>
                <a:gd name="connsiteY6" fmla="*/ 3510165 h 3510165"/>
                <a:gd name="connsiteX7" fmla="*/ 10477 w 3961969"/>
                <a:gd name="connsiteY7" fmla="*/ 3474195 h 3510165"/>
                <a:gd name="connsiteX0" fmla="*/ 10477 w 3959926"/>
                <a:gd name="connsiteY0" fmla="*/ 3474195 h 3510165"/>
                <a:gd name="connsiteX1" fmla="*/ 12557 w 3959926"/>
                <a:gd name="connsiteY1" fmla="*/ 3388245 h 3510165"/>
                <a:gd name="connsiteX2" fmla="*/ 1977923 w 3959926"/>
                <a:gd name="connsiteY2" fmla="*/ 0 h 3510165"/>
                <a:gd name="connsiteX3" fmla="*/ 3946383 w 3959926"/>
                <a:gd name="connsiteY3" fmla="*/ 3395865 h 3510165"/>
                <a:gd name="connsiteX4" fmla="*/ 3949179 w 3959926"/>
                <a:gd name="connsiteY4" fmla="*/ 3474195 h 3510165"/>
                <a:gd name="connsiteX5" fmla="*/ 3877803 w 3959926"/>
                <a:gd name="connsiteY5" fmla="*/ 3510165 h 3510165"/>
                <a:gd name="connsiteX6" fmla="*/ 77327 w 3959926"/>
                <a:gd name="connsiteY6" fmla="*/ 3510165 h 3510165"/>
                <a:gd name="connsiteX7" fmla="*/ 10477 w 3959926"/>
                <a:gd name="connsiteY7" fmla="*/ 3474195 h 3510165"/>
                <a:gd name="connsiteX0" fmla="*/ 10477 w 3959926"/>
                <a:gd name="connsiteY0" fmla="*/ 3474195 h 3510165"/>
                <a:gd name="connsiteX1" fmla="*/ 12557 w 3959926"/>
                <a:gd name="connsiteY1" fmla="*/ 3388245 h 3510165"/>
                <a:gd name="connsiteX2" fmla="*/ 1906128 w 3959926"/>
                <a:gd name="connsiteY2" fmla="*/ 119266 h 3510165"/>
                <a:gd name="connsiteX3" fmla="*/ 1977923 w 3959926"/>
                <a:gd name="connsiteY3" fmla="*/ 0 h 3510165"/>
                <a:gd name="connsiteX4" fmla="*/ 3946383 w 3959926"/>
                <a:gd name="connsiteY4" fmla="*/ 3395865 h 3510165"/>
                <a:gd name="connsiteX5" fmla="*/ 3949179 w 3959926"/>
                <a:gd name="connsiteY5" fmla="*/ 3474195 h 3510165"/>
                <a:gd name="connsiteX6" fmla="*/ 3877803 w 3959926"/>
                <a:gd name="connsiteY6" fmla="*/ 3510165 h 3510165"/>
                <a:gd name="connsiteX7" fmla="*/ 77327 w 3959926"/>
                <a:gd name="connsiteY7" fmla="*/ 3510165 h 3510165"/>
                <a:gd name="connsiteX8" fmla="*/ 10477 w 3959926"/>
                <a:gd name="connsiteY8" fmla="*/ 3474195 h 3510165"/>
                <a:gd name="connsiteX0" fmla="*/ 10477 w 3959926"/>
                <a:gd name="connsiteY0" fmla="*/ 3474195 h 3510165"/>
                <a:gd name="connsiteX1" fmla="*/ 12557 w 3959926"/>
                <a:gd name="connsiteY1" fmla="*/ 3388245 h 3510165"/>
                <a:gd name="connsiteX2" fmla="*/ 1906128 w 3959926"/>
                <a:gd name="connsiteY2" fmla="*/ 119266 h 3510165"/>
                <a:gd name="connsiteX3" fmla="*/ 1977923 w 3959926"/>
                <a:gd name="connsiteY3" fmla="*/ 0 h 3510165"/>
                <a:gd name="connsiteX4" fmla="*/ 2047098 w 3959926"/>
                <a:gd name="connsiteY4" fmla="*/ 123076 h 3510165"/>
                <a:gd name="connsiteX5" fmla="*/ 3946383 w 3959926"/>
                <a:gd name="connsiteY5" fmla="*/ 3395865 h 3510165"/>
                <a:gd name="connsiteX6" fmla="*/ 3949179 w 3959926"/>
                <a:gd name="connsiteY6" fmla="*/ 3474195 h 3510165"/>
                <a:gd name="connsiteX7" fmla="*/ 3877803 w 3959926"/>
                <a:gd name="connsiteY7" fmla="*/ 3510165 h 3510165"/>
                <a:gd name="connsiteX8" fmla="*/ 77327 w 3959926"/>
                <a:gd name="connsiteY8" fmla="*/ 3510165 h 3510165"/>
                <a:gd name="connsiteX9" fmla="*/ 10477 w 3959926"/>
                <a:gd name="connsiteY9" fmla="*/ 3474195 h 3510165"/>
                <a:gd name="connsiteX0" fmla="*/ 10477 w 3959926"/>
                <a:gd name="connsiteY0" fmla="*/ 3401805 h 3437775"/>
                <a:gd name="connsiteX1" fmla="*/ 12557 w 3959926"/>
                <a:gd name="connsiteY1" fmla="*/ 3315855 h 3437775"/>
                <a:gd name="connsiteX2" fmla="*/ 1906128 w 3959926"/>
                <a:gd name="connsiteY2" fmla="*/ 46876 h 3437775"/>
                <a:gd name="connsiteX3" fmla="*/ 1977923 w 3959926"/>
                <a:gd name="connsiteY3" fmla="*/ 0 h 3437775"/>
                <a:gd name="connsiteX4" fmla="*/ 2047098 w 3959926"/>
                <a:gd name="connsiteY4" fmla="*/ 50686 h 3437775"/>
                <a:gd name="connsiteX5" fmla="*/ 3946383 w 3959926"/>
                <a:gd name="connsiteY5" fmla="*/ 3323475 h 3437775"/>
                <a:gd name="connsiteX6" fmla="*/ 3949179 w 3959926"/>
                <a:gd name="connsiteY6" fmla="*/ 3401805 h 3437775"/>
                <a:gd name="connsiteX7" fmla="*/ 3877803 w 3959926"/>
                <a:gd name="connsiteY7" fmla="*/ 3437775 h 3437775"/>
                <a:gd name="connsiteX8" fmla="*/ 77327 w 3959926"/>
                <a:gd name="connsiteY8" fmla="*/ 3437775 h 3437775"/>
                <a:gd name="connsiteX9" fmla="*/ 10477 w 3959926"/>
                <a:gd name="connsiteY9" fmla="*/ 3401805 h 3437775"/>
                <a:gd name="connsiteX0" fmla="*/ 10477 w 3959926"/>
                <a:gd name="connsiteY0" fmla="*/ 3401805 h 3437775"/>
                <a:gd name="connsiteX1" fmla="*/ 12557 w 3959926"/>
                <a:gd name="connsiteY1" fmla="*/ 3315855 h 3437775"/>
                <a:gd name="connsiteX2" fmla="*/ 1906128 w 3959926"/>
                <a:gd name="connsiteY2" fmla="*/ 46876 h 3437775"/>
                <a:gd name="connsiteX3" fmla="*/ 1977923 w 3959926"/>
                <a:gd name="connsiteY3" fmla="*/ 0 h 3437775"/>
                <a:gd name="connsiteX4" fmla="*/ 2047098 w 3959926"/>
                <a:gd name="connsiteY4" fmla="*/ 50686 h 3437775"/>
                <a:gd name="connsiteX5" fmla="*/ 3946383 w 3959926"/>
                <a:gd name="connsiteY5" fmla="*/ 3323475 h 3437775"/>
                <a:gd name="connsiteX6" fmla="*/ 3949179 w 3959926"/>
                <a:gd name="connsiteY6" fmla="*/ 3401805 h 3437775"/>
                <a:gd name="connsiteX7" fmla="*/ 3877803 w 3959926"/>
                <a:gd name="connsiteY7" fmla="*/ 3437775 h 3437775"/>
                <a:gd name="connsiteX8" fmla="*/ 77327 w 3959926"/>
                <a:gd name="connsiteY8" fmla="*/ 3437775 h 3437775"/>
                <a:gd name="connsiteX9" fmla="*/ 10477 w 3959926"/>
                <a:gd name="connsiteY9" fmla="*/ 3401805 h 3437775"/>
                <a:gd name="connsiteX0" fmla="*/ 10477 w 3959926"/>
                <a:gd name="connsiteY0" fmla="*/ 3401806 h 3437776"/>
                <a:gd name="connsiteX1" fmla="*/ 12557 w 3959926"/>
                <a:gd name="connsiteY1" fmla="*/ 3315856 h 3437776"/>
                <a:gd name="connsiteX2" fmla="*/ 1906128 w 3959926"/>
                <a:gd name="connsiteY2" fmla="*/ 46877 h 3437776"/>
                <a:gd name="connsiteX3" fmla="*/ 1977923 w 3959926"/>
                <a:gd name="connsiteY3" fmla="*/ 1 h 3437776"/>
                <a:gd name="connsiteX4" fmla="*/ 2047098 w 3959926"/>
                <a:gd name="connsiteY4" fmla="*/ 50687 h 3437776"/>
                <a:gd name="connsiteX5" fmla="*/ 3946383 w 3959926"/>
                <a:gd name="connsiteY5" fmla="*/ 3323476 h 3437776"/>
                <a:gd name="connsiteX6" fmla="*/ 3949179 w 3959926"/>
                <a:gd name="connsiteY6" fmla="*/ 3401806 h 3437776"/>
                <a:gd name="connsiteX7" fmla="*/ 3877803 w 3959926"/>
                <a:gd name="connsiteY7" fmla="*/ 3437776 h 3437776"/>
                <a:gd name="connsiteX8" fmla="*/ 77327 w 3959926"/>
                <a:gd name="connsiteY8" fmla="*/ 3437776 h 3437776"/>
                <a:gd name="connsiteX9" fmla="*/ 10477 w 3959926"/>
                <a:gd name="connsiteY9" fmla="*/ 3401806 h 3437776"/>
                <a:gd name="connsiteX0" fmla="*/ 10477 w 3959926"/>
                <a:gd name="connsiteY0" fmla="*/ 3401806 h 3437776"/>
                <a:gd name="connsiteX1" fmla="*/ 12557 w 3959926"/>
                <a:gd name="connsiteY1" fmla="*/ 3315856 h 3437776"/>
                <a:gd name="connsiteX2" fmla="*/ 1906128 w 3959926"/>
                <a:gd name="connsiteY2" fmla="*/ 46877 h 3437776"/>
                <a:gd name="connsiteX3" fmla="*/ 1977923 w 3959926"/>
                <a:gd name="connsiteY3" fmla="*/ 1 h 3437776"/>
                <a:gd name="connsiteX4" fmla="*/ 2047098 w 3959926"/>
                <a:gd name="connsiteY4" fmla="*/ 50687 h 3437776"/>
                <a:gd name="connsiteX5" fmla="*/ 3946383 w 3959926"/>
                <a:gd name="connsiteY5" fmla="*/ 3323476 h 3437776"/>
                <a:gd name="connsiteX6" fmla="*/ 3949179 w 3959926"/>
                <a:gd name="connsiteY6" fmla="*/ 3401806 h 3437776"/>
                <a:gd name="connsiteX7" fmla="*/ 3877803 w 3959926"/>
                <a:gd name="connsiteY7" fmla="*/ 3437776 h 3437776"/>
                <a:gd name="connsiteX8" fmla="*/ 77327 w 3959926"/>
                <a:gd name="connsiteY8" fmla="*/ 3437776 h 3437776"/>
                <a:gd name="connsiteX9" fmla="*/ 10477 w 3959926"/>
                <a:gd name="connsiteY9" fmla="*/ 3401806 h 3437776"/>
                <a:gd name="connsiteX0" fmla="*/ 10477 w 3959926"/>
                <a:gd name="connsiteY0" fmla="*/ 3401806 h 3437776"/>
                <a:gd name="connsiteX1" fmla="*/ 12557 w 3959926"/>
                <a:gd name="connsiteY1" fmla="*/ 3315856 h 3437776"/>
                <a:gd name="connsiteX2" fmla="*/ 1906128 w 3959926"/>
                <a:gd name="connsiteY2" fmla="*/ 46877 h 3437776"/>
                <a:gd name="connsiteX3" fmla="*/ 1977923 w 3959926"/>
                <a:gd name="connsiteY3" fmla="*/ 1 h 3437776"/>
                <a:gd name="connsiteX4" fmla="*/ 2047098 w 3959926"/>
                <a:gd name="connsiteY4" fmla="*/ 50687 h 3437776"/>
                <a:gd name="connsiteX5" fmla="*/ 3946383 w 3959926"/>
                <a:gd name="connsiteY5" fmla="*/ 3323476 h 3437776"/>
                <a:gd name="connsiteX6" fmla="*/ 3949179 w 3959926"/>
                <a:gd name="connsiteY6" fmla="*/ 3401806 h 3437776"/>
                <a:gd name="connsiteX7" fmla="*/ 3877803 w 3959926"/>
                <a:gd name="connsiteY7" fmla="*/ 3437776 h 3437776"/>
                <a:gd name="connsiteX8" fmla="*/ 77327 w 3959926"/>
                <a:gd name="connsiteY8" fmla="*/ 3437776 h 3437776"/>
                <a:gd name="connsiteX9" fmla="*/ 10477 w 3959926"/>
                <a:gd name="connsiteY9" fmla="*/ 3401806 h 3437776"/>
                <a:gd name="connsiteX0" fmla="*/ 10477 w 3959926"/>
                <a:gd name="connsiteY0" fmla="*/ 3401806 h 3437776"/>
                <a:gd name="connsiteX1" fmla="*/ 12557 w 3959926"/>
                <a:gd name="connsiteY1" fmla="*/ 3315856 h 3437776"/>
                <a:gd name="connsiteX2" fmla="*/ 1906128 w 3959926"/>
                <a:gd name="connsiteY2" fmla="*/ 46877 h 3437776"/>
                <a:gd name="connsiteX3" fmla="*/ 1977923 w 3959926"/>
                <a:gd name="connsiteY3" fmla="*/ 1 h 3437776"/>
                <a:gd name="connsiteX4" fmla="*/ 2047098 w 3959926"/>
                <a:gd name="connsiteY4" fmla="*/ 50687 h 3437776"/>
                <a:gd name="connsiteX5" fmla="*/ 3946383 w 3959926"/>
                <a:gd name="connsiteY5" fmla="*/ 3323476 h 3437776"/>
                <a:gd name="connsiteX6" fmla="*/ 3949179 w 3959926"/>
                <a:gd name="connsiteY6" fmla="*/ 3401806 h 3437776"/>
                <a:gd name="connsiteX7" fmla="*/ 3877803 w 3959926"/>
                <a:gd name="connsiteY7" fmla="*/ 3437776 h 3437776"/>
                <a:gd name="connsiteX8" fmla="*/ 77327 w 3959926"/>
                <a:gd name="connsiteY8" fmla="*/ 3437776 h 3437776"/>
                <a:gd name="connsiteX9" fmla="*/ 10477 w 3959926"/>
                <a:gd name="connsiteY9" fmla="*/ 3401806 h 3437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59926" h="3437776">
                  <a:moveTo>
                    <a:pt x="10477" y="3401806"/>
                  </a:moveTo>
                  <a:cubicBezTo>
                    <a:pt x="-5340" y="3368076"/>
                    <a:pt x="-2106" y="3343871"/>
                    <a:pt x="12557" y="3315856"/>
                  </a:cubicBezTo>
                  <a:lnTo>
                    <a:pt x="1906128" y="46877"/>
                  </a:lnTo>
                  <a:cubicBezTo>
                    <a:pt x="1924345" y="23632"/>
                    <a:pt x="1938751" y="386"/>
                    <a:pt x="1977923" y="1"/>
                  </a:cubicBezTo>
                  <a:cubicBezTo>
                    <a:pt x="2020031" y="-249"/>
                    <a:pt x="2031660" y="26172"/>
                    <a:pt x="2047098" y="50687"/>
                  </a:cubicBezTo>
                  <a:lnTo>
                    <a:pt x="3946383" y="3323476"/>
                  </a:lnTo>
                  <a:cubicBezTo>
                    <a:pt x="3965730" y="3353396"/>
                    <a:pt x="3962217" y="3375696"/>
                    <a:pt x="3949179" y="3401806"/>
                  </a:cubicBezTo>
                  <a:cubicBezTo>
                    <a:pt x="3927927" y="3427131"/>
                    <a:pt x="3912390" y="3439121"/>
                    <a:pt x="3877803" y="3437776"/>
                  </a:cubicBezTo>
                  <a:lnTo>
                    <a:pt x="77327" y="3437776"/>
                  </a:lnTo>
                  <a:cubicBezTo>
                    <a:pt x="44884" y="3432771"/>
                    <a:pt x="23870" y="3425861"/>
                    <a:pt x="10477" y="340180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テキスト ボックス 1"/>
            <p:cNvSpPr txBox="1"/>
            <p:nvPr/>
          </p:nvSpPr>
          <p:spPr>
            <a:xfrm>
              <a:off x="3588219" y="1448780"/>
              <a:ext cx="3681262" cy="140627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sz="96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止まれ</a:t>
              </a:r>
              <a:endParaRPr kumimoji="1" lang="ja-JP" altLang="en-US" sz="9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994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182471" y="233645"/>
            <a:ext cx="9451050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一時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82471" y="4447920"/>
            <a:ext cx="9451050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停止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2559933" y="1604083"/>
            <a:ext cx="4696126" cy="4120406"/>
            <a:chOff x="1688796" y="640921"/>
            <a:chExt cx="6639579" cy="5825603"/>
          </a:xfrm>
        </p:grpSpPr>
        <p:sp>
          <p:nvSpPr>
            <p:cNvPr id="10" name="二等辺三角形 1"/>
            <p:cNvSpPr/>
            <p:nvPr/>
          </p:nvSpPr>
          <p:spPr bwMode="auto">
            <a:xfrm rot="10800000">
              <a:off x="1688796" y="663110"/>
              <a:ext cx="6639578" cy="5803414"/>
            </a:xfrm>
            <a:custGeom>
              <a:avLst/>
              <a:gdLst>
                <a:gd name="connsiteX0" fmla="*/ 0 w 4072052"/>
                <a:gd name="connsiteY0" fmla="*/ 3510390 h 3510390"/>
                <a:gd name="connsiteX1" fmla="*/ 2036026 w 4072052"/>
                <a:gd name="connsiteY1" fmla="*/ 0 h 3510390"/>
                <a:gd name="connsiteX2" fmla="*/ 4072052 w 4072052"/>
                <a:gd name="connsiteY2" fmla="*/ 3510390 h 3510390"/>
                <a:gd name="connsiteX3" fmla="*/ 0 w 4072052"/>
                <a:gd name="connsiteY3" fmla="*/ 3510390 h 3510390"/>
                <a:gd name="connsiteX0" fmla="*/ 0 w 4072052"/>
                <a:gd name="connsiteY0" fmla="*/ 3510390 h 3510390"/>
                <a:gd name="connsiteX1" fmla="*/ 138605 w 4072052"/>
                <a:gd name="connsiteY1" fmla="*/ 326886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0 w 4072052"/>
                <a:gd name="connsiteY4" fmla="*/ 3510390 h 3510390"/>
                <a:gd name="connsiteX0" fmla="*/ 0 w 4072052"/>
                <a:gd name="connsiteY0" fmla="*/ 3510390 h 3510390"/>
                <a:gd name="connsiteX1" fmla="*/ 138605 w 4072052"/>
                <a:gd name="connsiteY1" fmla="*/ 326886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268145 w 4072052"/>
                <a:gd name="connsiteY4" fmla="*/ 3510165 h 3510390"/>
                <a:gd name="connsiteX5" fmla="*/ 0 w 4072052"/>
                <a:gd name="connsiteY5" fmla="*/ 3510390 h 3510390"/>
                <a:gd name="connsiteX0" fmla="*/ 0 w 3942512"/>
                <a:gd name="connsiteY0" fmla="*/ 3426570 h 3510390"/>
                <a:gd name="connsiteX1" fmla="*/ 9065 w 3942512"/>
                <a:gd name="connsiteY1" fmla="*/ 3268865 h 3510390"/>
                <a:gd name="connsiteX2" fmla="*/ 1906486 w 3942512"/>
                <a:gd name="connsiteY2" fmla="*/ 0 h 3510390"/>
                <a:gd name="connsiteX3" fmla="*/ 3942512 w 3942512"/>
                <a:gd name="connsiteY3" fmla="*/ 3510390 h 3510390"/>
                <a:gd name="connsiteX4" fmla="*/ 138605 w 3942512"/>
                <a:gd name="connsiteY4" fmla="*/ 3510165 h 3510390"/>
                <a:gd name="connsiteX5" fmla="*/ 0 w 3942512"/>
                <a:gd name="connsiteY5" fmla="*/ 3426570 h 3510390"/>
                <a:gd name="connsiteX0" fmla="*/ 0 w 3942512"/>
                <a:gd name="connsiteY0" fmla="*/ 3426570 h 3510390"/>
                <a:gd name="connsiteX1" fmla="*/ 9065 w 3942512"/>
                <a:gd name="connsiteY1" fmla="*/ 3268865 h 3510390"/>
                <a:gd name="connsiteX2" fmla="*/ 1906486 w 3942512"/>
                <a:gd name="connsiteY2" fmla="*/ 0 h 3510390"/>
                <a:gd name="connsiteX3" fmla="*/ 3942512 w 3942512"/>
                <a:gd name="connsiteY3" fmla="*/ 3510390 h 3510390"/>
                <a:gd name="connsiteX4" fmla="*/ 138605 w 3942512"/>
                <a:gd name="connsiteY4" fmla="*/ 3510165 h 3510390"/>
                <a:gd name="connsiteX5" fmla="*/ 0 w 3942512"/>
                <a:gd name="connsiteY5" fmla="*/ 3426570 h 3510390"/>
                <a:gd name="connsiteX0" fmla="*/ 6634 w 3949146"/>
                <a:gd name="connsiteY0" fmla="*/ 3426570 h 3510390"/>
                <a:gd name="connsiteX1" fmla="*/ 15699 w 3949146"/>
                <a:gd name="connsiteY1" fmla="*/ 3268865 h 3510390"/>
                <a:gd name="connsiteX2" fmla="*/ 1913120 w 3949146"/>
                <a:gd name="connsiteY2" fmla="*/ 0 h 3510390"/>
                <a:gd name="connsiteX3" fmla="*/ 3949146 w 3949146"/>
                <a:gd name="connsiteY3" fmla="*/ 3510390 h 3510390"/>
                <a:gd name="connsiteX4" fmla="*/ 145239 w 3949146"/>
                <a:gd name="connsiteY4" fmla="*/ 3510165 h 3510390"/>
                <a:gd name="connsiteX5" fmla="*/ 6634 w 3949146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154235 w 3958142"/>
                <a:gd name="connsiteY4" fmla="*/ 3510165 h 3510390"/>
                <a:gd name="connsiteX5" fmla="*/ 15630 w 3958142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154235 w 3958142"/>
                <a:gd name="connsiteY4" fmla="*/ 3510165 h 3510390"/>
                <a:gd name="connsiteX5" fmla="*/ 15630 w 3958142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3686740 w 3958142"/>
                <a:gd name="connsiteY4" fmla="*/ 3508260 h 3510390"/>
                <a:gd name="connsiteX5" fmla="*/ 154235 w 3958142"/>
                <a:gd name="connsiteY5" fmla="*/ 3510165 h 3510390"/>
                <a:gd name="connsiteX6" fmla="*/ 15630 w 3958142"/>
                <a:gd name="connsiteY6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821995 w 3958142"/>
                <a:gd name="connsiteY3" fmla="*/ 3281565 h 3510390"/>
                <a:gd name="connsiteX4" fmla="*/ 3958142 w 3958142"/>
                <a:gd name="connsiteY4" fmla="*/ 3510390 h 3510390"/>
                <a:gd name="connsiteX5" fmla="*/ 3686740 w 3958142"/>
                <a:gd name="connsiteY5" fmla="*/ 3508260 h 3510390"/>
                <a:gd name="connsiteX6" fmla="*/ 154235 w 3958142"/>
                <a:gd name="connsiteY6" fmla="*/ 3510165 h 3510390"/>
                <a:gd name="connsiteX7" fmla="*/ 15630 w 3958142"/>
                <a:gd name="connsiteY7" fmla="*/ 3426570 h 3510390"/>
                <a:gd name="connsiteX0" fmla="*/ 15630 w 3821995"/>
                <a:gd name="connsiteY0" fmla="*/ 3426570 h 3510165"/>
                <a:gd name="connsiteX1" fmla="*/ 24695 w 3821995"/>
                <a:gd name="connsiteY1" fmla="*/ 3268865 h 3510165"/>
                <a:gd name="connsiteX2" fmla="*/ 1922116 w 3821995"/>
                <a:gd name="connsiteY2" fmla="*/ 0 h 3510165"/>
                <a:gd name="connsiteX3" fmla="*/ 3821995 w 3821995"/>
                <a:gd name="connsiteY3" fmla="*/ 3281565 h 3510165"/>
                <a:gd name="connsiteX4" fmla="*/ 3820982 w 3821995"/>
                <a:gd name="connsiteY4" fmla="*/ 3443715 h 3510165"/>
                <a:gd name="connsiteX5" fmla="*/ 3686740 w 3821995"/>
                <a:gd name="connsiteY5" fmla="*/ 3508260 h 3510165"/>
                <a:gd name="connsiteX6" fmla="*/ 154235 w 3821995"/>
                <a:gd name="connsiteY6" fmla="*/ 3510165 h 3510165"/>
                <a:gd name="connsiteX7" fmla="*/ 15630 w 3821995"/>
                <a:gd name="connsiteY7" fmla="*/ 3426570 h 3510165"/>
                <a:gd name="connsiteX0" fmla="*/ 15630 w 3821995"/>
                <a:gd name="connsiteY0" fmla="*/ 3426570 h 3510165"/>
                <a:gd name="connsiteX1" fmla="*/ 24695 w 3821995"/>
                <a:gd name="connsiteY1" fmla="*/ 3268865 h 3510165"/>
                <a:gd name="connsiteX2" fmla="*/ 1922116 w 3821995"/>
                <a:gd name="connsiteY2" fmla="*/ 0 h 3510165"/>
                <a:gd name="connsiteX3" fmla="*/ 3821995 w 3821995"/>
                <a:gd name="connsiteY3" fmla="*/ 3281565 h 3510165"/>
                <a:gd name="connsiteX4" fmla="*/ 3820982 w 3821995"/>
                <a:gd name="connsiteY4" fmla="*/ 3443715 h 3510165"/>
                <a:gd name="connsiteX5" fmla="*/ 3686740 w 3821995"/>
                <a:gd name="connsiteY5" fmla="*/ 3508260 h 3510165"/>
                <a:gd name="connsiteX6" fmla="*/ 154235 w 3821995"/>
                <a:gd name="connsiteY6" fmla="*/ 3510165 h 3510165"/>
                <a:gd name="connsiteX7" fmla="*/ 15630 w 3821995"/>
                <a:gd name="connsiteY7" fmla="*/ 3426570 h 3510165"/>
                <a:gd name="connsiteX0" fmla="*/ 15630 w 3834869"/>
                <a:gd name="connsiteY0" fmla="*/ 3426570 h 3510165"/>
                <a:gd name="connsiteX1" fmla="*/ 24695 w 3834869"/>
                <a:gd name="connsiteY1" fmla="*/ 3268865 h 3510165"/>
                <a:gd name="connsiteX2" fmla="*/ 1922116 w 3834869"/>
                <a:gd name="connsiteY2" fmla="*/ 0 h 3510165"/>
                <a:gd name="connsiteX3" fmla="*/ 3821995 w 3834869"/>
                <a:gd name="connsiteY3" fmla="*/ 3281565 h 3510165"/>
                <a:gd name="connsiteX4" fmla="*/ 3820982 w 3834869"/>
                <a:gd name="connsiteY4" fmla="*/ 3443715 h 3510165"/>
                <a:gd name="connsiteX5" fmla="*/ 3686740 w 3834869"/>
                <a:gd name="connsiteY5" fmla="*/ 3508260 h 3510165"/>
                <a:gd name="connsiteX6" fmla="*/ 154235 w 3834869"/>
                <a:gd name="connsiteY6" fmla="*/ 3510165 h 3510165"/>
                <a:gd name="connsiteX7" fmla="*/ 15630 w 3834869"/>
                <a:gd name="connsiteY7" fmla="*/ 3426570 h 3510165"/>
                <a:gd name="connsiteX0" fmla="*/ 15630 w 3834869"/>
                <a:gd name="connsiteY0" fmla="*/ 3426570 h 3510165"/>
                <a:gd name="connsiteX1" fmla="*/ 24695 w 3834869"/>
                <a:gd name="connsiteY1" fmla="*/ 3268865 h 3510165"/>
                <a:gd name="connsiteX2" fmla="*/ 1922116 w 3834869"/>
                <a:gd name="connsiteY2" fmla="*/ 0 h 3510165"/>
                <a:gd name="connsiteX3" fmla="*/ 3821995 w 3834869"/>
                <a:gd name="connsiteY3" fmla="*/ 3281565 h 3510165"/>
                <a:gd name="connsiteX4" fmla="*/ 3820982 w 3834869"/>
                <a:gd name="connsiteY4" fmla="*/ 3443715 h 3510165"/>
                <a:gd name="connsiteX5" fmla="*/ 3686740 w 3834869"/>
                <a:gd name="connsiteY5" fmla="*/ 3508260 h 3510165"/>
                <a:gd name="connsiteX6" fmla="*/ 154235 w 3834869"/>
                <a:gd name="connsiteY6" fmla="*/ 3510165 h 3510165"/>
                <a:gd name="connsiteX7" fmla="*/ 15630 w 3834869"/>
                <a:gd name="connsiteY7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922116 w 3841559"/>
                <a:gd name="connsiteY2" fmla="*/ 0 h 3510165"/>
                <a:gd name="connsiteX3" fmla="*/ 3821995 w 3841559"/>
                <a:gd name="connsiteY3" fmla="*/ 3281565 h 3510165"/>
                <a:gd name="connsiteX4" fmla="*/ 3820982 w 3841559"/>
                <a:gd name="connsiteY4" fmla="*/ 3443715 h 3510165"/>
                <a:gd name="connsiteX5" fmla="*/ 3686740 w 3841559"/>
                <a:gd name="connsiteY5" fmla="*/ 3508260 h 3510165"/>
                <a:gd name="connsiteX6" fmla="*/ 154235 w 3841559"/>
                <a:gd name="connsiteY6" fmla="*/ 3510165 h 3510165"/>
                <a:gd name="connsiteX7" fmla="*/ 15630 w 3841559"/>
                <a:gd name="connsiteY7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785551 w 3841559"/>
                <a:gd name="connsiteY2" fmla="*/ 239281 h 3510165"/>
                <a:gd name="connsiteX3" fmla="*/ 1922116 w 3841559"/>
                <a:gd name="connsiteY3" fmla="*/ 0 h 3510165"/>
                <a:gd name="connsiteX4" fmla="*/ 3821995 w 3841559"/>
                <a:gd name="connsiteY4" fmla="*/ 3281565 h 3510165"/>
                <a:gd name="connsiteX5" fmla="*/ 3820982 w 3841559"/>
                <a:gd name="connsiteY5" fmla="*/ 3443715 h 3510165"/>
                <a:gd name="connsiteX6" fmla="*/ 3686740 w 3841559"/>
                <a:gd name="connsiteY6" fmla="*/ 3508260 h 3510165"/>
                <a:gd name="connsiteX7" fmla="*/ 154235 w 3841559"/>
                <a:gd name="connsiteY7" fmla="*/ 3510165 h 3510165"/>
                <a:gd name="connsiteX8" fmla="*/ 15630 w 3841559"/>
                <a:gd name="connsiteY8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785551 w 3841559"/>
                <a:gd name="connsiteY2" fmla="*/ 239281 h 3510165"/>
                <a:gd name="connsiteX3" fmla="*/ 1922116 w 3841559"/>
                <a:gd name="connsiteY3" fmla="*/ 0 h 3510165"/>
                <a:gd name="connsiteX4" fmla="*/ 2063681 w 3841559"/>
                <a:gd name="connsiteY4" fmla="*/ 243091 h 3510165"/>
                <a:gd name="connsiteX5" fmla="*/ 3821995 w 3841559"/>
                <a:gd name="connsiteY5" fmla="*/ 3281565 h 3510165"/>
                <a:gd name="connsiteX6" fmla="*/ 3820982 w 3841559"/>
                <a:gd name="connsiteY6" fmla="*/ 3443715 h 3510165"/>
                <a:gd name="connsiteX7" fmla="*/ 3686740 w 3841559"/>
                <a:gd name="connsiteY7" fmla="*/ 3508260 h 3510165"/>
                <a:gd name="connsiteX8" fmla="*/ 154235 w 3841559"/>
                <a:gd name="connsiteY8" fmla="*/ 3510165 h 3510165"/>
                <a:gd name="connsiteX9" fmla="*/ 15630 w 3841559"/>
                <a:gd name="connsiteY9" fmla="*/ 3426570 h 35101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1 h 3357766"/>
                <a:gd name="connsiteX1" fmla="*/ 24695 w 3841559"/>
                <a:gd name="connsiteY1" fmla="*/ 3116466 h 3357766"/>
                <a:gd name="connsiteX2" fmla="*/ 1785551 w 3841559"/>
                <a:gd name="connsiteY2" fmla="*/ 86882 h 3357766"/>
                <a:gd name="connsiteX3" fmla="*/ 1918306 w 3841559"/>
                <a:gd name="connsiteY3" fmla="*/ 1 h 3357766"/>
                <a:gd name="connsiteX4" fmla="*/ 2063681 w 3841559"/>
                <a:gd name="connsiteY4" fmla="*/ 90692 h 3357766"/>
                <a:gd name="connsiteX5" fmla="*/ 3821995 w 3841559"/>
                <a:gd name="connsiteY5" fmla="*/ 3129166 h 3357766"/>
                <a:gd name="connsiteX6" fmla="*/ 3820982 w 3841559"/>
                <a:gd name="connsiteY6" fmla="*/ 3291316 h 3357766"/>
                <a:gd name="connsiteX7" fmla="*/ 3686740 w 3841559"/>
                <a:gd name="connsiteY7" fmla="*/ 3355861 h 3357766"/>
                <a:gd name="connsiteX8" fmla="*/ 154235 w 3841559"/>
                <a:gd name="connsiteY8" fmla="*/ 3357766 h 3357766"/>
                <a:gd name="connsiteX9" fmla="*/ 15630 w 3841559"/>
                <a:gd name="connsiteY9" fmla="*/ 3274171 h 3357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41559" h="3357766">
                  <a:moveTo>
                    <a:pt x="15630" y="3274171"/>
                  </a:moveTo>
                  <a:cubicBezTo>
                    <a:pt x="-6748" y="3221603"/>
                    <a:pt x="-6267" y="3169034"/>
                    <a:pt x="24695" y="3116466"/>
                  </a:cubicBezTo>
                  <a:lnTo>
                    <a:pt x="1785551" y="86882"/>
                  </a:lnTo>
                  <a:cubicBezTo>
                    <a:pt x="1814563" y="40777"/>
                    <a:pt x="1866434" y="386"/>
                    <a:pt x="1918306" y="1"/>
                  </a:cubicBezTo>
                  <a:cubicBezTo>
                    <a:pt x="1982004" y="-249"/>
                    <a:pt x="2036178" y="45222"/>
                    <a:pt x="2063681" y="90692"/>
                  </a:cubicBezTo>
                  <a:lnTo>
                    <a:pt x="3821995" y="3129166"/>
                  </a:lnTo>
                  <a:cubicBezTo>
                    <a:pt x="3844517" y="3185121"/>
                    <a:pt x="3851800" y="3248696"/>
                    <a:pt x="3820982" y="3291316"/>
                  </a:cubicBezTo>
                  <a:cubicBezTo>
                    <a:pt x="3795285" y="3331881"/>
                    <a:pt x="3739107" y="3359111"/>
                    <a:pt x="3686740" y="3355861"/>
                  </a:cubicBezTo>
                  <a:lnTo>
                    <a:pt x="154235" y="3357766"/>
                  </a:lnTo>
                  <a:cubicBezTo>
                    <a:pt x="95333" y="3357841"/>
                    <a:pt x="44052" y="3317276"/>
                    <a:pt x="15630" y="3274171"/>
                  </a:cubicBezTo>
                  <a:close/>
                </a:path>
              </a:pathLst>
            </a:custGeom>
            <a:solidFill>
              <a:schemeClr val="tx1"/>
            </a:solidFill>
            <a:ln w="2286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1" name="グループ化 10"/>
            <p:cNvGrpSpPr/>
            <p:nvPr/>
          </p:nvGrpSpPr>
          <p:grpSpPr>
            <a:xfrm>
              <a:off x="1688797" y="640921"/>
              <a:ext cx="6639578" cy="5803414"/>
              <a:chOff x="2093841" y="578298"/>
              <a:chExt cx="6639578" cy="5803414"/>
            </a:xfrm>
          </p:grpSpPr>
          <p:sp>
            <p:nvSpPr>
              <p:cNvPr id="12" name="二等辺三角形 1"/>
              <p:cNvSpPr/>
              <p:nvPr/>
            </p:nvSpPr>
            <p:spPr bwMode="auto">
              <a:xfrm rot="10800000">
                <a:off x="2093841" y="578298"/>
                <a:ext cx="6639578" cy="5803414"/>
              </a:xfrm>
              <a:custGeom>
                <a:avLst/>
                <a:gdLst>
                  <a:gd name="connsiteX0" fmla="*/ 0 w 4072052"/>
                  <a:gd name="connsiteY0" fmla="*/ 3510390 h 3510390"/>
                  <a:gd name="connsiteX1" fmla="*/ 2036026 w 4072052"/>
                  <a:gd name="connsiteY1" fmla="*/ 0 h 3510390"/>
                  <a:gd name="connsiteX2" fmla="*/ 4072052 w 4072052"/>
                  <a:gd name="connsiteY2" fmla="*/ 3510390 h 3510390"/>
                  <a:gd name="connsiteX3" fmla="*/ 0 w 4072052"/>
                  <a:gd name="connsiteY3" fmla="*/ 3510390 h 3510390"/>
                  <a:gd name="connsiteX0" fmla="*/ 0 w 4072052"/>
                  <a:gd name="connsiteY0" fmla="*/ 3510390 h 3510390"/>
                  <a:gd name="connsiteX1" fmla="*/ 138605 w 4072052"/>
                  <a:gd name="connsiteY1" fmla="*/ 3268865 h 3510390"/>
                  <a:gd name="connsiteX2" fmla="*/ 2036026 w 4072052"/>
                  <a:gd name="connsiteY2" fmla="*/ 0 h 3510390"/>
                  <a:gd name="connsiteX3" fmla="*/ 4072052 w 4072052"/>
                  <a:gd name="connsiteY3" fmla="*/ 3510390 h 3510390"/>
                  <a:gd name="connsiteX4" fmla="*/ 0 w 4072052"/>
                  <a:gd name="connsiteY4" fmla="*/ 3510390 h 3510390"/>
                  <a:gd name="connsiteX0" fmla="*/ 0 w 4072052"/>
                  <a:gd name="connsiteY0" fmla="*/ 3510390 h 3510390"/>
                  <a:gd name="connsiteX1" fmla="*/ 138605 w 4072052"/>
                  <a:gd name="connsiteY1" fmla="*/ 3268865 h 3510390"/>
                  <a:gd name="connsiteX2" fmla="*/ 2036026 w 4072052"/>
                  <a:gd name="connsiteY2" fmla="*/ 0 h 3510390"/>
                  <a:gd name="connsiteX3" fmla="*/ 4072052 w 4072052"/>
                  <a:gd name="connsiteY3" fmla="*/ 3510390 h 3510390"/>
                  <a:gd name="connsiteX4" fmla="*/ 268145 w 4072052"/>
                  <a:gd name="connsiteY4" fmla="*/ 3510165 h 3510390"/>
                  <a:gd name="connsiteX5" fmla="*/ 0 w 4072052"/>
                  <a:gd name="connsiteY5" fmla="*/ 3510390 h 3510390"/>
                  <a:gd name="connsiteX0" fmla="*/ 0 w 3942512"/>
                  <a:gd name="connsiteY0" fmla="*/ 3426570 h 3510390"/>
                  <a:gd name="connsiteX1" fmla="*/ 9065 w 3942512"/>
                  <a:gd name="connsiteY1" fmla="*/ 3268865 h 3510390"/>
                  <a:gd name="connsiteX2" fmla="*/ 1906486 w 3942512"/>
                  <a:gd name="connsiteY2" fmla="*/ 0 h 3510390"/>
                  <a:gd name="connsiteX3" fmla="*/ 3942512 w 3942512"/>
                  <a:gd name="connsiteY3" fmla="*/ 3510390 h 3510390"/>
                  <a:gd name="connsiteX4" fmla="*/ 138605 w 3942512"/>
                  <a:gd name="connsiteY4" fmla="*/ 3510165 h 3510390"/>
                  <a:gd name="connsiteX5" fmla="*/ 0 w 3942512"/>
                  <a:gd name="connsiteY5" fmla="*/ 3426570 h 3510390"/>
                  <a:gd name="connsiteX0" fmla="*/ 0 w 3942512"/>
                  <a:gd name="connsiteY0" fmla="*/ 3426570 h 3510390"/>
                  <a:gd name="connsiteX1" fmla="*/ 9065 w 3942512"/>
                  <a:gd name="connsiteY1" fmla="*/ 3268865 h 3510390"/>
                  <a:gd name="connsiteX2" fmla="*/ 1906486 w 3942512"/>
                  <a:gd name="connsiteY2" fmla="*/ 0 h 3510390"/>
                  <a:gd name="connsiteX3" fmla="*/ 3942512 w 3942512"/>
                  <a:gd name="connsiteY3" fmla="*/ 3510390 h 3510390"/>
                  <a:gd name="connsiteX4" fmla="*/ 138605 w 3942512"/>
                  <a:gd name="connsiteY4" fmla="*/ 3510165 h 3510390"/>
                  <a:gd name="connsiteX5" fmla="*/ 0 w 3942512"/>
                  <a:gd name="connsiteY5" fmla="*/ 3426570 h 3510390"/>
                  <a:gd name="connsiteX0" fmla="*/ 6634 w 3949146"/>
                  <a:gd name="connsiteY0" fmla="*/ 3426570 h 3510390"/>
                  <a:gd name="connsiteX1" fmla="*/ 15699 w 3949146"/>
                  <a:gd name="connsiteY1" fmla="*/ 3268865 h 3510390"/>
                  <a:gd name="connsiteX2" fmla="*/ 1913120 w 3949146"/>
                  <a:gd name="connsiteY2" fmla="*/ 0 h 3510390"/>
                  <a:gd name="connsiteX3" fmla="*/ 3949146 w 3949146"/>
                  <a:gd name="connsiteY3" fmla="*/ 3510390 h 3510390"/>
                  <a:gd name="connsiteX4" fmla="*/ 145239 w 3949146"/>
                  <a:gd name="connsiteY4" fmla="*/ 3510165 h 3510390"/>
                  <a:gd name="connsiteX5" fmla="*/ 6634 w 3949146"/>
                  <a:gd name="connsiteY5" fmla="*/ 3426570 h 3510390"/>
                  <a:gd name="connsiteX0" fmla="*/ 15630 w 3958142"/>
                  <a:gd name="connsiteY0" fmla="*/ 3426570 h 3510390"/>
                  <a:gd name="connsiteX1" fmla="*/ 24695 w 3958142"/>
                  <a:gd name="connsiteY1" fmla="*/ 3268865 h 3510390"/>
                  <a:gd name="connsiteX2" fmla="*/ 1922116 w 3958142"/>
                  <a:gd name="connsiteY2" fmla="*/ 0 h 3510390"/>
                  <a:gd name="connsiteX3" fmla="*/ 3958142 w 3958142"/>
                  <a:gd name="connsiteY3" fmla="*/ 3510390 h 3510390"/>
                  <a:gd name="connsiteX4" fmla="*/ 154235 w 3958142"/>
                  <a:gd name="connsiteY4" fmla="*/ 3510165 h 3510390"/>
                  <a:gd name="connsiteX5" fmla="*/ 15630 w 3958142"/>
                  <a:gd name="connsiteY5" fmla="*/ 3426570 h 3510390"/>
                  <a:gd name="connsiteX0" fmla="*/ 15630 w 3958142"/>
                  <a:gd name="connsiteY0" fmla="*/ 3426570 h 3510390"/>
                  <a:gd name="connsiteX1" fmla="*/ 24695 w 3958142"/>
                  <a:gd name="connsiteY1" fmla="*/ 3268865 h 3510390"/>
                  <a:gd name="connsiteX2" fmla="*/ 1922116 w 3958142"/>
                  <a:gd name="connsiteY2" fmla="*/ 0 h 3510390"/>
                  <a:gd name="connsiteX3" fmla="*/ 3958142 w 3958142"/>
                  <a:gd name="connsiteY3" fmla="*/ 3510390 h 3510390"/>
                  <a:gd name="connsiteX4" fmla="*/ 154235 w 3958142"/>
                  <a:gd name="connsiteY4" fmla="*/ 3510165 h 3510390"/>
                  <a:gd name="connsiteX5" fmla="*/ 15630 w 3958142"/>
                  <a:gd name="connsiteY5" fmla="*/ 3426570 h 3510390"/>
                  <a:gd name="connsiteX0" fmla="*/ 15630 w 3958142"/>
                  <a:gd name="connsiteY0" fmla="*/ 3426570 h 3510390"/>
                  <a:gd name="connsiteX1" fmla="*/ 24695 w 3958142"/>
                  <a:gd name="connsiteY1" fmla="*/ 3268865 h 3510390"/>
                  <a:gd name="connsiteX2" fmla="*/ 1922116 w 3958142"/>
                  <a:gd name="connsiteY2" fmla="*/ 0 h 3510390"/>
                  <a:gd name="connsiteX3" fmla="*/ 3958142 w 3958142"/>
                  <a:gd name="connsiteY3" fmla="*/ 3510390 h 3510390"/>
                  <a:gd name="connsiteX4" fmla="*/ 3686740 w 3958142"/>
                  <a:gd name="connsiteY4" fmla="*/ 3508260 h 3510390"/>
                  <a:gd name="connsiteX5" fmla="*/ 154235 w 3958142"/>
                  <a:gd name="connsiteY5" fmla="*/ 3510165 h 3510390"/>
                  <a:gd name="connsiteX6" fmla="*/ 15630 w 3958142"/>
                  <a:gd name="connsiteY6" fmla="*/ 3426570 h 3510390"/>
                  <a:gd name="connsiteX0" fmla="*/ 15630 w 3958142"/>
                  <a:gd name="connsiteY0" fmla="*/ 3426570 h 3510390"/>
                  <a:gd name="connsiteX1" fmla="*/ 24695 w 3958142"/>
                  <a:gd name="connsiteY1" fmla="*/ 3268865 h 3510390"/>
                  <a:gd name="connsiteX2" fmla="*/ 1922116 w 3958142"/>
                  <a:gd name="connsiteY2" fmla="*/ 0 h 3510390"/>
                  <a:gd name="connsiteX3" fmla="*/ 3821995 w 3958142"/>
                  <a:gd name="connsiteY3" fmla="*/ 3281565 h 3510390"/>
                  <a:gd name="connsiteX4" fmla="*/ 3958142 w 3958142"/>
                  <a:gd name="connsiteY4" fmla="*/ 3510390 h 3510390"/>
                  <a:gd name="connsiteX5" fmla="*/ 3686740 w 3958142"/>
                  <a:gd name="connsiteY5" fmla="*/ 3508260 h 3510390"/>
                  <a:gd name="connsiteX6" fmla="*/ 154235 w 3958142"/>
                  <a:gd name="connsiteY6" fmla="*/ 3510165 h 3510390"/>
                  <a:gd name="connsiteX7" fmla="*/ 15630 w 3958142"/>
                  <a:gd name="connsiteY7" fmla="*/ 3426570 h 3510390"/>
                  <a:gd name="connsiteX0" fmla="*/ 15630 w 3821995"/>
                  <a:gd name="connsiteY0" fmla="*/ 3426570 h 3510165"/>
                  <a:gd name="connsiteX1" fmla="*/ 24695 w 3821995"/>
                  <a:gd name="connsiteY1" fmla="*/ 3268865 h 3510165"/>
                  <a:gd name="connsiteX2" fmla="*/ 1922116 w 3821995"/>
                  <a:gd name="connsiteY2" fmla="*/ 0 h 3510165"/>
                  <a:gd name="connsiteX3" fmla="*/ 3821995 w 3821995"/>
                  <a:gd name="connsiteY3" fmla="*/ 3281565 h 3510165"/>
                  <a:gd name="connsiteX4" fmla="*/ 3820982 w 3821995"/>
                  <a:gd name="connsiteY4" fmla="*/ 3443715 h 3510165"/>
                  <a:gd name="connsiteX5" fmla="*/ 3686740 w 3821995"/>
                  <a:gd name="connsiteY5" fmla="*/ 3508260 h 3510165"/>
                  <a:gd name="connsiteX6" fmla="*/ 154235 w 3821995"/>
                  <a:gd name="connsiteY6" fmla="*/ 3510165 h 3510165"/>
                  <a:gd name="connsiteX7" fmla="*/ 15630 w 3821995"/>
                  <a:gd name="connsiteY7" fmla="*/ 3426570 h 3510165"/>
                  <a:gd name="connsiteX0" fmla="*/ 15630 w 3821995"/>
                  <a:gd name="connsiteY0" fmla="*/ 3426570 h 3510165"/>
                  <a:gd name="connsiteX1" fmla="*/ 24695 w 3821995"/>
                  <a:gd name="connsiteY1" fmla="*/ 3268865 h 3510165"/>
                  <a:gd name="connsiteX2" fmla="*/ 1922116 w 3821995"/>
                  <a:gd name="connsiteY2" fmla="*/ 0 h 3510165"/>
                  <a:gd name="connsiteX3" fmla="*/ 3821995 w 3821995"/>
                  <a:gd name="connsiteY3" fmla="*/ 3281565 h 3510165"/>
                  <a:gd name="connsiteX4" fmla="*/ 3820982 w 3821995"/>
                  <a:gd name="connsiteY4" fmla="*/ 3443715 h 3510165"/>
                  <a:gd name="connsiteX5" fmla="*/ 3686740 w 3821995"/>
                  <a:gd name="connsiteY5" fmla="*/ 3508260 h 3510165"/>
                  <a:gd name="connsiteX6" fmla="*/ 154235 w 3821995"/>
                  <a:gd name="connsiteY6" fmla="*/ 3510165 h 3510165"/>
                  <a:gd name="connsiteX7" fmla="*/ 15630 w 3821995"/>
                  <a:gd name="connsiteY7" fmla="*/ 3426570 h 3510165"/>
                  <a:gd name="connsiteX0" fmla="*/ 15630 w 3834869"/>
                  <a:gd name="connsiteY0" fmla="*/ 3426570 h 3510165"/>
                  <a:gd name="connsiteX1" fmla="*/ 24695 w 3834869"/>
                  <a:gd name="connsiteY1" fmla="*/ 3268865 h 3510165"/>
                  <a:gd name="connsiteX2" fmla="*/ 1922116 w 3834869"/>
                  <a:gd name="connsiteY2" fmla="*/ 0 h 3510165"/>
                  <a:gd name="connsiteX3" fmla="*/ 3821995 w 3834869"/>
                  <a:gd name="connsiteY3" fmla="*/ 3281565 h 3510165"/>
                  <a:gd name="connsiteX4" fmla="*/ 3820982 w 3834869"/>
                  <a:gd name="connsiteY4" fmla="*/ 3443715 h 3510165"/>
                  <a:gd name="connsiteX5" fmla="*/ 3686740 w 3834869"/>
                  <a:gd name="connsiteY5" fmla="*/ 3508260 h 3510165"/>
                  <a:gd name="connsiteX6" fmla="*/ 154235 w 3834869"/>
                  <a:gd name="connsiteY6" fmla="*/ 3510165 h 3510165"/>
                  <a:gd name="connsiteX7" fmla="*/ 15630 w 3834869"/>
                  <a:gd name="connsiteY7" fmla="*/ 3426570 h 3510165"/>
                  <a:gd name="connsiteX0" fmla="*/ 15630 w 3834869"/>
                  <a:gd name="connsiteY0" fmla="*/ 3426570 h 3510165"/>
                  <a:gd name="connsiteX1" fmla="*/ 24695 w 3834869"/>
                  <a:gd name="connsiteY1" fmla="*/ 3268865 h 3510165"/>
                  <a:gd name="connsiteX2" fmla="*/ 1922116 w 3834869"/>
                  <a:gd name="connsiteY2" fmla="*/ 0 h 3510165"/>
                  <a:gd name="connsiteX3" fmla="*/ 3821995 w 3834869"/>
                  <a:gd name="connsiteY3" fmla="*/ 3281565 h 3510165"/>
                  <a:gd name="connsiteX4" fmla="*/ 3820982 w 3834869"/>
                  <a:gd name="connsiteY4" fmla="*/ 3443715 h 3510165"/>
                  <a:gd name="connsiteX5" fmla="*/ 3686740 w 3834869"/>
                  <a:gd name="connsiteY5" fmla="*/ 3508260 h 3510165"/>
                  <a:gd name="connsiteX6" fmla="*/ 154235 w 3834869"/>
                  <a:gd name="connsiteY6" fmla="*/ 3510165 h 3510165"/>
                  <a:gd name="connsiteX7" fmla="*/ 15630 w 3834869"/>
                  <a:gd name="connsiteY7" fmla="*/ 3426570 h 3510165"/>
                  <a:gd name="connsiteX0" fmla="*/ 15630 w 3841559"/>
                  <a:gd name="connsiteY0" fmla="*/ 3426570 h 3510165"/>
                  <a:gd name="connsiteX1" fmla="*/ 24695 w 3841559"/>
                  <a:gd name="connsiteY1" fmla="*/ 3268865 h 3510165"/>
                  <a:gd name="connsiteX2" fmla="*/ 1922116 w 3841559"/>
                  <a:gd name="connsiteY2" fmla="*/ 0 h 3510165"/>
                  <a:gd name="connsiteX3" fmla="*/ 3821995 w 3841559"/>
                  <a:gd name="connsiteY3" fmla="*/ 3281565 h 3510165"/>
                  <a:gd name="connsiteX4" fmla="*/ 3820982 w 3841559"/>
                  <a:gd name="connsiteY4" fmla="*/ 3443715 h 3510165"/>
                  <a:gd name="connsiteX5" fmla="*/ 3686740 w 3841559"/>
                  <a:gd name="connsiteY5" fmla="*/ 3508260 h 3510165"/>
                  <a:gd name="connsiteX6" fmla="*/ 154235 w 3841559"/>
                  <a:gd name="connsiteY6" fmla="*/ 3510165 h 3510165"/>
                  <a:gd name="connsiteX7" fmla="*/ 15630 w 3841559"/>
                  <a:gd name="connsiteY7" fmla="*/ 3426570 h 3510165"/>
                  <a:gd name="connsiteX0" fmla="*/ 15630 w 3841559"/>
                  <a:gd name="connsiteY0" fmla="*/ 3426570 h 3510165"/>
                  <a:gd name="connsiteX1" fmla="*/ 24695 w 3841559"/>
                  <a:gd name="connsiteY1" fmla="*/ 3268865 h 3510165"/>
                  <a:gd name="connsiteX2" fmla="*/ 1785551 w 3841559"/>
                  <a:gd name="connsiteY2" fmla="*/ 239281 h 3510165"/>
                  <a:gd name="connsiteX3" fmla="*/ 1922116 w 3841559"/>
                  <a:gd name="connsiteY3" fmla="*/ 0 h 3510165"/>
                  <a:gd name="connsiteX4" fmla="*/ 3821995 w 3841559"/>
                  <a:gd name="connsiteY4" fmla="*/ 3281565 h 3510165"/>
                  <a:gd name="connsiteX5" fmla="*/ 3820982 w 3841559"/>
                  <a:gd name="connsiteY5" fmla="*/ 3443715 h 3510165"/>
                  <a:gd name="connsiteX6" fmla="*/ 3686740 w 3841559"/>
                  <a:gd name="connsiteY6" fmla="*/ 3508260 h 3510165"/>
                  <a:gd name="connsiteX7" fmla="*/ 154235 w 3841559"/>
                  <a:gd name="connsiteY7" fmla="*/ 3510165 h 3510165"/>
                  <a:gd name="connsiteX8" fmla="*/ 15630 w 3841559"/>
                  <a:gd name="connsiteY8" fmla="*/ 3426570 h 3510165"/>
                  <a:gd name="connsiteX0" fmla="*/ 15630 w 3841559"/>
                  <a:gd name="connsiteY0" fmla="*/ 3426570 h 3510165"/>
                  <a:gd name="connsiteX1" fmla="*/ 24695 w 3841559"/>
                  <a:gd name="connsiteY1" fmla="*/ 3268865 h 3510165"/>
                  <a:gd name="connsiteX2" fmla="*/ 1785551 w 3841559"/>
                  <a:gd name="connsiteY2" fmla="*/ 239281 h 3510165"/>
                  <a:gd name="connsiteX3" fmla="*/ 1922116 w 3841559"/>
                  <a:gd name="connsiteY3" fmla="*/ 0 h 3510165"/>
                  <a:gd name="connsiteX4" fmla="*/ 2063681 w 3841559"/>
                  <a:gd name="connsiteY4" fmla="*/ 243091 h 3510165"/>
                  <a:gd name="connsiteX5" fmla="*/ 3821995 w 3841559"/>
                  <a:gd name="connsiteY5" fmla="*/ 3281565 h 3510165"/>
                  <a:gd name="connsiteX6" fmla="*/ 3820982 w 3841559"/>
                  <a:gd name="connsiteY6" fmla="*/ 3443715 h 3510165"/>
                  <a:gd name="connsiteX7" fmla="*/ 3686740 w 3841559"/>
                  <a:gd name="connsiteY7" fmla="*/ 3508260 h 3510165"/>
                  <a:gd name="connsiteX8" fmla="*/ 154235 w 3841559"/>
                  <a:gd name="connsiteY8" fmla="*/ 3510165 h 3510165"/>
                  <a:gd name="connsiteX9" fmla="*/ 15630 w 3841559"/>
                  <a:gd name="connsiteY9" fmla="*/ 3426570 h 3510165"/>
                  <a:gd name="connsiteX0" fmla="*/ 15630 w 3841559"/>
                  <a:gd name="connsiteY0" fmla="*/ 3274170 h 3357765"/>
                  <a:gd name="connsiteX1" fmla="*/ 24695 w 3841559"/>
                  <a:gd name="connsiteY1" fmla="*/ 3116465 h 3357765"/>
                  <a:gd name="connsiteX2" fmla="*/ 1785551 w 3841559"/>
                  <a:gd name="connsiteY2" fmla="*/ 86881 h 3357765"/>
                  <a:gd name="connsiteX3" fmla="*/ 1918306 w 3841559"/>
                  <a:gd name="connsiteY3" fmla="*/ 0 h 3357765"/>
                  <a:gd name="connsiteX4" fmla="*/ 2063681 w 3841559"/>
                  <a:gd name="connsiteY4" fmla="*/ 90691 h 3357765"/>
                  <a:gd name="connsiteX5" fmla="*/ 3821995 w 3841559"/>
                  <a:gd name="connsiteY5" fmla="*/ 3129165 h 3357765"/>
                  <a:gd name="connsiteX6" fmla="*/ 3820982 w 3841559"/>
                  <a:gd name="connsiteY6" fmla="*/ 3291315 h 3357765"/>
                  <a:gd name="connsiteX7" fmla="*/ 3686740 w 3841559"/>
                  <a:gd name="connsiteY7" fmla="*/ 3355860 h 3357765"/>
                  <a:gd name="connsiteX8" fmla="*/ 154235 w 3841559"/>
                  <a:gd name="connsiteY8" fmla="*/ 3357765 h 3357765"/>
                  <a:gd name="connsiteX9" fmla="*/ 15630 w 3841559"/>
                  <a:gd name="connsiteY9" fmla="*/ 3274170 h 3357765"/>
                  <a:gd name="connsiteX0" fmla="*/ 15630 w 3841559"/>
                  <a:gd name="connsiteY0" fmla="*/ 3274170 h 3357765"/>
                  <a:gd name="connsiteX1" fmla="*/ 24695 w 3841559"/>
                  <a:gd name="connsiteY1" fmla="*/ 3116465 h 3357765"/>
                  <a:gd name="connsiteX2" fmla="*/ 1785551 w 3841559"/>
                  <a:gd name="connsiteY2" fmla="*/ 86881 h 3357765"/>
                  <a:gd name="connsiteX3" fmla="*/ 1918306 w 3841559"/>
                  <a:gd name="connsiteY3" fmla="*/ 0 h 3357765"/>
                  <a:gd name="connsiteX4" fmla="*/ 2063681 w 3841559"/>
                  <a:gd name="connsiteY4" fmla="*/ 90691 h 3357765"/>
                  <a:gd name="connsiteX5" fmla="*/ 3821995 w 3841559"/>
                  <a:gd name="connsiteY5" fmla="*/ 3129165 h 3357765"/>
                  <a:gd name="connsiteX6" fmla="*/ 3820982 w 3841559"/>
                  <a:gd name="connsiteY6" fmla="*/ 3291315 h 3357765"/>
                  <a:gd name="connsiteX7" fmla="*/ 3686740 w 3841559"/>
                  <a:gd name="connsiteY7" fmla="*/ 3355860 h 3357765"/>
                  <a:gd name="connsiteX8" fmla="*/ 154235 w 3841559"/>
                  <a:gd name="connsiteY8" fmla="*/ 3357765 h 3357765"/>
                  <a:gd name="connsiteX9" fmla="*/ 15630 w 3841559"/>
                  <a:gd name="connsiteY9" fmla="*/ 3274170 h 3357765"/>
                  <a:gd name="connsiteX0" fmla="*/ 15630 w 3841559"/>
                  <a:gd name="connsiteY0" fmla="*/ 3274170 h 3357765"/>
                  <a:gd name="connsiteX1" fmla="*/ 24695 w 3841559"/>
                  <a:gd name="connsiteY1" fmla="*/ 3116465 h 3357765"/>
                  <a:gd name="connsiteX2" fmla="*/ 1785551 w 3841559"/>
                  <a:gd name="connsiteY2" fmla="*/ 86881 h 3357765"/>
                  <a:gd name="connsiteX3" fmla="*/ 1918306 w 3841559"/>
                  <a:gd name="connsiteY3" fmla="*/ 0 h 3357765"/>
                  <a:gd name="connsiteX4" fmla="*/ 2063681 w 3841559"/>
                  <a:gd name="connsiteY4" fmla="*/ 90691 h 3357765"/>
                  <a:gd name="connsiteX5" fmla="*/ 3821995 w 3841559"/>
                  <a:gd name="connsiteY5" fmla="*/ 3129165 h 3357765"/>
                  <a:gd name="connsiteX6" fmla="*/ 3820982 w 3841559"/>
                  <a:gd name="connsiteY6" fmla="*/ 3291315 h 3357765"/>
                  <a:gd name="connsiteX7" fmla="*/ 3686740 w 3841559"/>
                  <a:gd name="connsiteY7" fmla="*/ 3355860 h 3357765"/>
                  <a:gd name="connsiteX8" fmla="*/ 154235 w 3841559"/>
                  <a:gd name="connsiteY8" fmla="*/ 3357765 h 3357765"/>
                  <a:gd name="connsiteX9" fmla="*/ 15630 w 3841559"/>
                  <a:gd name="connsiteY9" fmla="*/ 3274170 h 3357765"/>
                  <a:gd name="connsiteX0" fmla="*/ 15630 w 3841559"/>
                  <a:gd name="connsiteY0" fmla="*/ 3274170 h 3357765"/>
                  <a:gd name="connsiteX1" fmla="*/ 24695 w 3841559"/>
                  <a:gd name="connsiteY1" fmla="*/ 3116465 h 3357765"/>
                  <a:gd name="connsiteX2" fmla="*/ 1785551 w 3841559"/>
                  <a:gd name="connsiteY2" fmla="*/ 86881 h 3357765"/>
                  <a:gd name="connsiteX3" fmla="*/ 1918306 w 3841559"/>
                  <a:gd name="connsiteY3" fmla="*/ 0 h 3357765"/>
                  <a:gd name="connsiteX4" fmla="*/ 2063681 w 3841559"/>
                  <a:gd name="connsiteY4" fmla="*/ 90691 h 3357765"/>
                  <a:gd name="connsiteX5" fmla="*/ 3821995 w 3841559"/>
                  <a:gd name="connsiteY5" fmla="*/ 3129165 h 3357765"/>
                  <a:gd name="connsiteX6" fmla="*/ 3820982 w 3841559"/>
                  <a:gd name="connsiteY6" fmla="*/ 3291315 h 3357765"/>
                  <a:gd name="connsiteX7" fmla="*/ 3686740 w 3841559"/>
                  <a:gd name="connsiteY7" fmla="*/ 3355860 h 3357765"/>
                  <a:gd name="connsiteX8" fmla="*/ 154235 w 3841559"/>
                  <a:gd name="connsiteY8" fmla="*/ 3357765 h 3357765"/>
                  <a:gd name="connsiteX9" fmla="*/ 15630 w 3841559"/>
                  <a:gd name="connsiteY9" fmla="*/ 3274170 h 3357765"/>
                  <a:gd name="connsiteX0" fmla="*/ 15630 w 3841559"/>
                  <a:gd name="connsiteY0" fmla="*/ 3274170 h 3357765"/>
                  <a:gd name="connsiteX1" fmla="*/ 24695 w 3841559"/>
                  <a:gd name="connsiteY1" fmla="*/ 3116465 h 3357765"/>
                  <a:gd name="connsiteX2" fmla="*/ 1785551 w 3841559"/>
                  <a:gd name="connsiteY2" fmla="*/ 86881 h 3357765"/>
                  <a:gd name="connsiteX3" fmla="*/ 1918306 w 3841559"/>
                  <a:gd name="connsiteY3" fmla="*/ 0 h 3357765"/>
                  <a:gd name="connsiteX4" fmla="*/ 2063681 w 3841559"/>
                  <a:gd name="connsiteY4" fmla="*/ 90691 h 3357765"/>
                  <a:gd name="connsiteX5" fmla="*/ 3821995 w 3841559"/>
                  <a:gd name="connsiteY5" fmla="*/ 3129165 h 3357765"/>
                  <a:gd name="connsiteX6" fmla="*/ 3820982 w 3841559"/>
                  <a:gd name="connsiteY6" fmla="*/ 3291315 h 3357765"/>
                  <a:gd name="connsiteX7" fmla="*/ 3686740 w 3841559"/>
                  <a:gd name="connsiteY7" fmla="*/ 3355860 h 3357765"/>
                  <a:gd name="connsiteX8" fmla="*/ 154235 w 3841559"/>
                  <a:gd name="connsiteY8" fmla="*/ 3357765 h 3357765"/>
                  <a:gd name="connsiteX9" fmla="*/ 15630 w 3841559"/>
                  <a:gd name="connsiteY9" fmla="*/ 3274170 h 3357765"/>
                  <a:gd name="connsiteX0" fmla="*/ 15630 w 3841559"/>
                  <a:gd name="connsiteY0" fmla="*/ 3274171 h 3357766"/>
                  <a:gd name="connsiteX1" fmla="*/ 24695 w 3841559"/>
                  <a:gd name="connsiteY1" fmla="*/ 3116466 h 3357766"/>
                  <a:gd name="connsiteX2" fmla="*/ 1785551 w 3841559"/>
                  <a:gd name="connsiteY2" fmla="*/ 86882 h 3357766"/>
                  <a:gd name="connsiteX3" fmla="*/ 1918306 w 3841559"/>
                  <a:gd name="connsiteY3" fmla="*/ 1 h 3357766"/>
                  <a:gd name="connsiteX4" fmla="*/ 2063681 w 3841559"/>
                  <a:gd name="connsiteY4" fmla="*/ 90692 h 3357766"/>
                  <a:gd name="connsiteX5" fmla="*/ 3821995 w 3841559"/>
                  <a:gd name="connsiteY5" fmla="*/ 3129166 h 3357766"/>
                  <a:gd name="connsiteX6" fmla="*/ 3820982 w 3841559"/>
                  <a:gd name="connsiteY6" fmla="*/ 3291316 h 3357766"/>
                  <a:gd name="connsiteX7" fmla="*/ 3686740 w 3841559"/>
                  <a:gd name="connsiteY7" fmla="*/ 3355861 h 3357766"/>
                  <a:gd name="connsiteX8" fmla="*/ 154235 w 3841559"/>
                  <a:gd name="connsiteY8" fmla="*/ 3357766 h 3357766"/>
                  <a:gd name="connsiteX9" fmla="*/ 15630 w 3841559"/>
                  <a:gd name="connsiteY9" fmla="*/ 3274171 h 3357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41559" h="3357766">
                    <a:moveTo>
                      <a:pt x="15630" y="3274171"/>
                    </a:moveTo>
                    <a:cubicBezTo>
                      <a:pt x="-6748" y="3221603"/>
                      <a:pt x="-6267" y="3169034"/>
                      <a:pt x="24695" y="3116466"/>
                    </a:cubicBezTo>
                    <a:lnTo>
                      <a:pt x="1785551" y="86882"/>
                    </a:lnTo>
                    <a:cubicBezTo>
                      <a:pt x="1814563" y="40777"/>
                      <a:pt x="1866434" y="386"/>
                      <a:pt x="1918306" y="1"/>
                    </a:cubicBezTo>
                    <a:cubicBezTo>
                      <a:pt x="1982004" y="-249"/>
                      <a:pt x="2036178" y="45222"/>
                      <a:pt x="2063681" y="90692"/>
                    </a:cubicBezTo>
                    <a:lnTo>
                      <a:pt x="3821995" y="3129166"/>
                    </a:lnTo>
                    <a:cubicBezTo>
                      <a:pt x="3844517" y="3185121"/>
                      <a:pt x="3851800" y="3248696"/>
                      <a:pt x="3820982" y="3291316"/>
                    </a:cubicBezTo>
                    <a:cubicBezTo>
                      <a:pt x="3795285" y="3331881"/>
                      <a:pt x="3739107" y="3359111"/>
                      <a:pt x="3686740" y="3355861"/>
                    </a:cubicBezTo>
                    <a:lnTo>
                      <a:pt x="154235" y="3357766"/>
                    </a:lnTo>
                    <a:cubicBezTo>
                      <a:pt x="95333" y="3357841"/>
                      <a:pt x="44052" y="3317276"/>
                      <a:pt x="15630" y="3274171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二等辺三角形 1"/>
              <p:cNvSpPr/>
              <p:nvPr/>
            </p:nvSpPr>
            <p:spPr bwMode="auto">
              <a:xfrm rot="10800000">
                <a:off x="2324975" y="798615"/>
                <a:ext cx="6177311" cy="5362779"/>
              </a:xfrm>
              <a:custGeom>
                <a:avLst/>
                <a:gdLst>
                  <a:gd name="connsiteX0" fmla="*/ 0 w 4072052"/>
                  <a:gd name="connsiteY0" fmla="*/ 3510390 h 3510390"/>
                  <a:gd name="connsiteX1" fmla="*/ 2036026 w 4072052"/>
                  <a:gd name="connsiteY1" fmla="*/ 0 h 3510390"/>
                  <a:gd name="connsiteX2" fmla="*/ 4072052 w 4072052"/>
                  <a:gd name="connsiteY2" fmla="*/ 3510390 h 3510390"/>
                  <a:gd name="connsiteX3" fmla="*/ 0 w 4072052"/>
                  <a:gd name="connsiteY3" fmla="*/ 3510390 h 3510390"/>
                  <a:gd name="connsiteX0" fmla="*/ 0 w 4072052"/>
                  <a:gd name="connsiteY0" fmla="*/ 3510390 h 3510390"/>
                  <a:gd name="connsiteX1" fmla="*/ 70660 w 4072052"/>
                  <a:gd name="connsiteY1" fmla="*/ 3388245 h 3510390"/>
                  <a:gd name="connsiteX2" fmla="*/ 2036026 w 4072052"/>
                  <a:gd name="connsiteY2" fmla="*/ 0 h 3510390"/>
                  <a:gd name="connsiteX3" fmla="*/ 4072052 w 4072052"/>
                  <a:gd name="connsiteY3" fmla="*/ 3510390 h 3510390"/>
                  <a:gd name="connsiteX4" fmla="*/ 0 w 4072052"/>
                  <a:gd name="connsiteY4" fmla="*/ 3510390 h 3510390"/>
                  <a:gd name="connsiteX0" fmla="*/ 0 w 4072052"/>
                  <a:gd name="connsiteY0" fmla="*/ 3510390 h 3510390"/>
                  <a:gd name="connsiteX1" fmla="*/ 70660 w 4072052"/>
                  <a:gd name="connsiteY1" fmla="*/ 3388245 h 3510390"/>
                  <a:gd name="connsiteX2" fmla="*/ 2036026 w 4072052"/>
                  <a:gd name="connsiteY2" fmla="*/ 0 h 3510390"/>
                  <a:gd name="connsiteX3" fmla="*/ 4072052 w 4072052"/>
                  <a:gd name="connsiteY3" fmla="*/ 3510390 h 3510390"/>
                  <a:gd name="connsiteX4" fmla="*/ 135430 w 4072052"/>
                  <a:gd name="connsiteY4" fmla="*/ 3510165 h 3510390"/>
                  <a:gd name="connsiteX5" fmla="*/ 0 w 4072052"/>
                  <a:gd name="connsiteY5" fmla="*/ 3510390 h 3510390"/>
                  <a:gd name="connsiteX0" fmla="*/ 0 w 4011092"/>
                  <a:gd name="connsiteY0" fmla="*/ 3472290 h 3510390"/>
                  <a:gd name="connsiteX1" fmla="*/ 9700 w 4011092"/>
                  <a:gd name="connsiteY1" fmla="*/ 3388245 h 3510390"/>
                  <a:gd name="connsiteX2" fmla="*/ 1975066 w 4011092"/>
                  <a:gd name="connsiteY2" fmla="*/ 0 h 3510390"/>
                  <a:gd name="connsiteX3" fmla="*/ 4011092 w 4011092"/>
                  <a:gd name="connsiteY3" fmla="*/ 3510390 h 3510390"/>
                  <a:gd name="connsiteX4" fmla="*/ 74470 w 4011092"/>
                  <a:gd name="connsiteY4" fmla="*/ 3510165 h 3510390"/>
                  <a:gd name="connsiteX5" fmla="*/ 0 w 4011092"/>
                  <a:gd name="connsiteY5" fmla="*/ 3472290 h 3510390"/>
                  <a:gd name="connsiteX0" fmla="*/ 5615 w 4016707"/>
                  <a:gd name="connsiteY0" fmla="*/ 3472290 h 3510390"/>
                  <a:gd name="connsiteX1" fmla="*/ 15315 w 4016707"/>
                  <a:gd name="connsiteY1" fmla="*/ 3388245 h 3510390"/>
                  <a:gd name="connsiteX2" fmla="*/ 1980681 w 4016707"/>
                  <a:gd name="connsiteY2" fmla="*/ 0 h 3510390"/>
                  <a:gd name="connsiteX3" fmla="*/ 4016707 w 4016707"/>
                  <a:gd name="connsiteY3" fmla="*/ 3510390 h 3510390"/>
                  <a:gd name="connsiteX4" fmla="*/ 80085 w 4016707"/>
                  <a:gd name="connsiteY4" fmla="*/ 3510165 h 3510390"/>
                  <a:gd name="connsiteX5" fmla="*/ 5615 w 4016707"/>
                  <a:gd name="connsiteY5" fmla="*/ 3472290 h 3510390"/>
                  <a:gd name="connsiteX0" fmla="*/ 5615 w 4016707"/>
                  <a:gd name="connsiteY0" fmla="*/ 3472290 h 3510390"/>
                  <a:gd name="connsiteX1" fmla="*/ 15315 w 4016707"/>
                  <a:gd name="connsiteY1" fmla="*/ 3388245 h 3510390"/>
                  <a:gd name="connsiteX2" fmla="*/ 1980681 w 4016707"/>
                  <a:gd name="connsiteY2" fmla="*/ 0 h 3510390"/>
                  <a:gd name="connsiteX3" fmla="*/ 4016707 w 4016707"/>
                  <a:gd name="connsiteY3" fmla="*/ 3510390 h 3510390"/>
                  <a:gd name="connsiteX4" fmla="*/ 80085 w 4016707"/>
                  <a:gd name="connsiteY4" fmla="*/ 3510165 h 3510390"/>
                  <a:gd name="connsiteX5" fmla="*/ 5615 w 4016707"/>
                  <a:gd name="connsiteY5" fmla="*/ 3472290 h 3510390"/>
                  <a:gd name="connsiteX0" fmla="*/ 6736 w 4012113"/>
                  <a:gd name="connsiteY0" fmla="*/ 3468480 h 3510390"/>
                  <a:gd name="connsiteX1" fmla="*/ 10721 w 4012113"/>
                  <a:gd name="connsiteY1" fmla="*/ 3388245 h 3510390"/>
                  <a:gd name="connsiteX2" fmla="*/ 1976087 w 4012113"/>
                  <a:gd name="connsiteY2" fmla="*/ 0 h 3510390"/>
                  <a:gd name="connsiteX3" fmla="*/ 4012113 w 4012113"/>
                  <a:gd name="connsiteY3" fmla="*/ 3510390 h 3510390"/>
                  <a:gd name="connsiteX4" fmla="*/ 75491 w 4012113"/>
                  <a:gd name="connsiteY4" fmla="*/ 3510165 h 3510390"/>
                  <a:gd name="connsiteX5" fmla="*/ 6736 w 4012113"/>
                  <a:gd name="connsiteY5" fmla="*/ 3468480 h 3510390"/>
                  <a:gd name="connsiteX0" fmla="*/ 11807 w 4017184"/>
                  <a:gd name="connsiteY0" fmla="*/ 3468480 h 3510390"/>
                  <a:gd name="connsiteX1" fmla="*/ 15792 w 4017184"/>
                  <a:gd name="connsiteY1" fmla="*/ 3388245 h 3510390"/>
                  <a:gd name="connsiteX2" fmla="*/ 1981158 w 4017184"/>
                  <a:gd name="connsiteY2" fmla="*/ 0 h 3510390"/>
                  <a:gd name="connsiteX3" fmla="*/ 4017184 w 4017184"/>
                  <a:gd name="connsiteY3" fmla="*/ 3510390 h 3510390"/>
                  <a:gd name="connsiteX4" fmla="*/ 80562 w 4017184"/>
                  <a:gd name="connsiteY4" fmla="*/ 3510165 h 3510390"/>
                  <a:gd name="connsiteX5" fmla="*/ 11807 w 4017184"/>
                  <a:gd name="connsiteY5" fmla="*/ 3468480 h 3510390"/>
                  <a:gd name="connsiteX0" fmla="*/ 11807 w 4017184"/>
                  <a:gd name="connsiteY0" fmla="*/ 3468480 h 3510390"/>
                  <a:gd name="connsiteX1" fmla="*/ 15792 w 4017184"/>
                  <a:gd name="connsiteY1" fmla="*/ 3388245 h 3510390"/>
                  <a:gd name="connsiteX2" fmla="*/ 1981158 w 4017184"/>
                  <a:gd name="connsiteY2" fmla="*/ 0 h 3510390"/>
                  <a:gd name="connsiteX3" fmla="*/ 4017184 w 4017184"/>
                  <a:gd name="connsiteY3" fmla="*/ 3510390 h 3510390"/>
                  <a:gd name="connsiteX4" fmla="*/ 80562 w 4017184"/>
                  <a:gd name="connsiteY4" fmla="*/ 3510165 h 3510390"/>
                  <a:gd name="connsiteX5" fmla="*/ 11807 w 4017184"/>
                  <a:gd name="connsiteY5" fmla="*/ 3468480 h 3510390"/>
                  <a:gd name="connsiteX0" fmla="*/ 6736 w 4012113"/>
                  <a:gd name="connsiteY0" fmla="*/ 3468480 h 3510390"/>
                  <a:gd name="connsiteX1" fmla="*/ 10721 w 4012113"/>
                  <a:gd name="connsiteY1" fmla="*/ 3388245 h 3510390"/>
                  <a:gd name="connsiteX2" fmla="*/ 1976087 w 4012113"/>
                  <a:gd name="connsiteY2" fmla="*/ 0 h 3510390"/>
                  <a:gd name="connsiteX3" fmla="*/ 4012113 w 4012113"/>
                  <a:gd name="connsiteY3" fmla="*/ 3510390 h 3510390"/>
                  <a:gd name="connsiteX4" fmla="*/ 75491 w 4012113"/>
                  <a:gd name="connsiteY4" fmla="*/ 3510165 h 3510390"/>
                  <a:gd name="connsiteX5" fmla="*/ 6736 w 4012113"/>
                  <a:gd name="connsiteY5" fmla="*/ 3468480 h 3510390"/>
                  <a:gd name="connsiteX0" fmla="*/ 6736 w 4012113"/>
                  <a:gd name="connsiteY0" fmla="*/ 3468480 h 3510390"/>
                  <a:gd name="connsiteX1" fmla="*/ 10721 w 4012113"/>
                  <a:gd name="connsiteY1" fmla="*/ 3388245 h 3510390"/>
                  <a:gd name="connsiteX2" fmla="*/ 1976087 w 4012113"/>
                  <a:gd name="connsiteY2" fmla="*/ 0 h 3510390"/>
                  <a:gd name="connsiteX3" fmla="*/ 4012113 w 4012113"/>
                  <a:gd name="connsiteY3" fmla="*/ 3510390 h 3510390"/>
                  <a:gd name="connsiteX4" fmla="*/ 75491 w 4012113"/>
                  <a:gd name="connsiteY4" fmla="*/ 3510165 h 3510390"/>
                  <a:gd name="connsiteX5" fmla="*/ 6736 w 4012113"/>
                  <a:gd name="connsiteY5" fmla="*/ 3468480 h 3510390"/>
                  <a:gd name="connsiteX0" fmla="*/ 6736 w 4012113"/>
                  <a:gd name="connsiteY0" fmla="*/ 3468480 h 3510390"/>
                  <a:gd name="connsiteX1" fmla="*/ 10721 w 4012113"/>
                  <a:gd name="connsiteY1" fmla="*/ 3388245 h 3510390"/>
                  <a:gd name="connsiteX2" fmla="*/ 1976087 w 4012113"/>
                  <a:gd name="connsiteY2" fmla="*/ 0 h 3510390"/>
                  <a:gd name="connsiteX3" fmla="*/ 4012113 w 4012113"/>
                  <a:gd name="connsiteY3" fmla="*/ 3510390 h 3510390"/>
                  <a:gd name="connsiteX4" fmla="*/ 75491 w 4012113"/>
                  <a:gd name="connsiteY4" fmla="*/ 3510165 h 3510390"/>
                  <a:gd name="connsiteX5" fmla="*/ 6736 w 4012113"/>
                  <a:gd name="connsiteY5" fmla="*/ 3468480 h 3510390"/>
                  <a:gd name="connsiteX0" fmla="*/ 9688 w 4015065"/>
                  <a:gd name="connsiteY0" fmla="*/ 3468480 h 3510390"/>
                  <a:gd name="connsiteX1" fmla="*/ 13673 w 4015065"/>
                  <a:gd name="connsiteY1" fmla="*/ 3388245 h 3510390"/>
                  <a:gd name="connsiteX2" fmla="*/ 1979039 w 4015065"/>
                  <a:gd name="connsiteY2" fmla="*/ 0 h 3510390"/>
                  <a:gd name="connsiteX3" fmla="*/ 4015065 w 4015065"/>
                  <a:gd name="connsiteY3" fmla="*/ 3510390 h 3510390"/>
                  <a:gd name="connsiteX4" fmla="*/ 78443 w 4015065"/>
                  <a:gd name="connsiteY4" fmla="*/ 3510165 h 3510390"/>
                  <a:gd name="connsiteX5" fmla="*/ 9688 w 4015065"/>
                  <a:gd name="connsiteY5" fmla="*/ 3468480 h 3510390"/>
                  <a:gd name="connsiteX0" fmla="*/ 9688 w 4015065"/>
                  <a:gd name="connsiteY0" fmla="*/ 3468480 h 3510390"/>
                  <a:gd name="connsiteX1" fmla="*/ 13673 w 4015065"/>
                  <a:gd name="connsiteY1" fmla="*/ 3388245 h 3510390"/>
                  <a:gd name="connsiteX2" fmla="*/ 1979039 w 4015065"/>
                  <a:gd name="connsiteY2" fmla="*/ 0 h 3510390"/>
                  <a:gd name="connsiteX3" fmla="*/ 4015065 w 4015065"/>
                  <a:gd name="connsiteY3" fmla="*/ 3510390 h 3510390"/>
                  <a:gd name="connsiteX4" fmla="*/ 78443 w 4015065"/>
                  <a:gd name="connsiteY4" fmla="*/ 3510165 h 3510390"/>
                  <a:gd name="connsiteX5" fmla="*/ 9688 w 4015065"/>
                  <a:gd name="connsiteY5" fmla="*/ 3468480 h 3510390"/>
                  <a:gd name="connsiteX0" fmla="*/ 7786 w 4018878"/>
                  <a:gd name="connsiteY0" fmla="*/ 3470385 h 3510390"/>
                  <a:gd name="connsiteX1" fmla="*/ 17486 w 4018878"/>
                  <a:gd name="connsiteY1" fmla="*/ 3388245 h 3510390"/>
                  <a:gd name="connsiteX2" fmla="*/ 1982852 w 4018878"/>
                  <a:gd name="connsiteY2" fmla="*/ 0 h 3510390"/>
                  <a:gd name="connsiteX3" fmla="*/ 4018878 w 4018878"/>
                  <a:gd name="connsiteY3" fmla="*/ 3510390 h 3510390"/>
                  <a:gd name="connsiteX4" fmla="*/ 82256 w 4018878"/>
                  <a:gd name="connsiteY4" fmla="*/ 3510165 h 3510390"/>
                  <a:gd name="connsiteX5" fmla="*/ 7786 w 4018878"/>
                  <a:gd name="connsiteY5" fmla="*/ 3470385 h 3510390"/>
                  <a:gd name="connsiteX0" fmla="*/ 10477 w 4013949"/>
                  <a:gd name="connsiteY0" fmla="*/ 3474195 h 3510390"/>
                  <a:gd name="connsiteX1" fmla="*/ 12557 w 4013949"/>
                  <a:gd name="connsiteY1" fmla="*/ 3388245 h 3510390"/>
                  <a:gd name="connsiteX2" fmla="*/ 1977923 w 4013949"/>
                  <a:gd name="connsiteY2" fmla="*/ 0 h 3510390"/>
                  <a:gd name="connsiteX3" fmla="*/ 4013949 w 4013949"/>
                  <a:gd name="connsiteY3" fmla="*/ 3510390 h 3510390"/>
                  <a:gd name="connsiteX4" fmla="*/ 77327 w 4013949"/>
                  <a:gd name="connsiteY4" fmla="*/ 3510165 h 3510390"/>
                  <a:gd name="connsiteX5" fmla="*/ 10477 w 4013949"/>
                  <a:gd name="connsiteY5" fmla="*/ 3474195 h 3510390"/>
                  <a:gd name="connsiteX0" fmla="*/ 10477 w 4013949"/>
                  <a:gd name="connsiteY0" fmla="*/ 3474195 h 3510390"/>
                  <a:gd name="connsiteX1" fmla="*/ 12557 w 4013949"/>
                  <a:gd name="connsiteY1" fmla="*/ 3388245 h 3510390"/>
                  <a:gd name="connsiteX2" fmla="*/ 1977923 w 4013949"/>
                  <a:gd name="connsiteY2" fmla="*/ 0 h 3510390"/>
                  <a:gd name="connsiteX3" fmla="*/ 4013949 w 4013949"/>
                  <a:gd name="connsiteY3" fmla="*/ 3510390 h 3510390"/>
                  <a:gd name="connsiteX4" fmla="*/ 77327 w 4013949"/>
                  <a:gd name="connsiteY4" fmla="*/ 3510165 h 3510390"/>
                  <a:gd name="connsiteX5" fmla="*/ 10477 w 4013949"/>
                  <a:gd name="connsiteY5" fmla="*/ 3474195 h 3510390"/>
                  <a:gd name="connsiteX0" fmla="*/ 10477 w 4013949"/>
                  <a:gd name="connsiteY0" fmla="*/ 3474195 h 3510390"/>
                  <a:gd name="connsiteX1" fmla="*/ 12557 w 4013949"/>
                  <a:gd name="connsiteY1" fmla="*/ 3388245 h 3510390"/>
                  <a:gd name="connsiteX2" fmla="*/ 1977923 w 4013949"/>
                  <a:gd name="connsiteY2" fmla="*/ 0 h 3510390"/>
                  <a:gd name="connsiteX3" fmla="*/ 3946383 w 4013949"/>
                  <a:gd name="connsiteY3" fmla="*/ 3395865 h 3510390"/>
                  <a:gd name="connsiteX4" fmla="*/ 4013949 w 4013949"/>
                  <a:gd name="connsiteY4" fmla="*/ 3510390 h 3510390"/>
                  <a:gd name="connsiteX5" fmla="*/ 77327 w 4013949"/>
                  <a:gd name="connsiteY5" fmla="*/ 3510165 h 3510390"/>
                  <a:gd name="connsiteX6" fmla="*/ 10477 w 4013949"/>
                  <a:gd name="connsiteY6" fmla="*/ 3474195 h 3510390"/>
                  <a:gd name="connsiteX0" fmla="*/ 10477 w 4013949"/>
                  <a:gd name="connsiteY0" fmla="*/ 3474195 h 3510390"/>
                  <a:gd name="connsiteX1" fmla="*/ 12557 w 4013949"/>
                  <a:gd name="connsiteY1" fmla="*/ 3388245 h 3510390"/>
                  <a:gd name="connsiteX2" fmla="*/ 1977923 w 4013949"/>
                  <a:gd name="connsiteY2" fmla="*/ 0 h 3510390"/>
                  <a:gd name="connsiteX3" fmla="*/ 3946383 w 4013949"/>
                  <a:gd name="connsiteY3" fmla="*/ 3395865 h 3510390"/>
                  <a:gd name="connsiteX4" fmla="*/ 4013949 w 4013949"/>
                  <a:gd name="connsiteY4" fmla="*/ 3510390 h 3510390"/>
                  <a:gd name="connsiteX5" fmla="*/ 3877803 w 4013949"/>
                  <a:gd name="connsiteY5" fmla="*/ 3510165 h 3510390"/>
                  <a:gd name="connsiteX6" fmla="*/ 77327 w 4013949"/>
                  <a:gd name="connsiteY6" fmla="*/ 3510165 h 3510390"/>
                  <a:gd name="connsiteX7" fmla="*/ 10477 w 4013949"/>
                  <a:gd name="connsiteY7" fmla="*/ 3474195 h 3510390"/>
                  <a:gd name="connsiteX0" fmla="*/ 10477 w 3952989"/>
                  <a:gd name="connsiteY0" fmla="*/ 3474195 h 3510165"/>
                  <a:gd name="connsiteX1" fmla="*/ 12557 w 3952989"/>
                  <a:gd name="connsiteY1" fmla="*/ 3388245 h 3510165"/>
                  <a:gd name="connsiteX2" fmla="*/ 1977923 w 3952989"/>
                  <a:gd name="connsiteY2" fmla="*/ 0 h 3510165"/>
                  <a:gd name="connsiteX3" fmla="*/ 3946383 w 3952989"/>
                  <a:gd name="connsiteY3" fmla="*/ 3395865 h 3510165"/>
                  <a:gd name="connsiteX4" fmla="*/ 3952989 w 3952989"/>
                  <a:gd name="connsiteY4" fmla="*/ 3474195 h 3510165"/>
                  <a:gd name="connsiteX5" fmla="*/ 3877803 w 3952989"/>
                  <a:gd name="connsiteY5" fmla="*/ 3510165 h 3510165"/>
                  <a:gd name="connsiteX6" fmla="*/ 77327 w 3952989"/>
                  <a:gd name="connsiteY6" fmla="*/ 3510165 h 3510165"/>
                  <a:gd name="connsiteX7" fmla="*/ 10477 w 3952989"/>
                  <a:gd name="connsiteY7" fmla="*/ 3474195 h 3510165"/>
                  <a:gd name="connsiteX0" fmla="*/ 10477 w 3952989"/>
                  <a:gd name="connsiteY0" fmla="*/ 3474195 h 3510432"/>
                  <a:gd name="connsiteX1" fmla="*/ 12557 w 3952989"/>
                  <a:gd name="connsiteY1" fmla="*/ 3388245 h 3510432"/>
                  <a:gd name="connsiteX2" fmla="*/ 1977923 w 3952989"/>
                  <a:gd name="connsiteY2" fmla="*/ 0 h 3510432"/>
                  <a:gd name="connsiteX3" fmla="*/ 3946383 w 3952989"/>
                  <a:gd name="connsiteY3" fmla="*/ 3395865 h 3510432"/>
                  <a:gd name="connsiteX4" fmla="*/ 3952989 w 3952989"/>
                  <a:gd name="connsiteY4" fmla="*/ 3474195 h 3510432"/>
                  <a:gd name="connsiteX5" fmla="*/ 3877803 w 3952989"/>
                  <a:gd name="connsiteY5" fmla="*/ 3510165 h 3510432"/>
                  <a:gd name="connsiteX6" fmla="*/ 77327 w 3952989"/>
                  <a:gd name="connsiteY6" fmla="*/ 3510165 h 3510432"/>
                  <a:gd name="connsiteX7" fmla="*/ 10477 w 3952989"/>
                  <a:gd name="connsiteY7" fmla="*/ 3474195 h 3510432"/>
                  <a:gd name="connsiteX0" fmla="*/ 10477 w 3952989"/>
                  <a:gd name="connsiteY0" fmla="*/ 3474195 h 3510216"/>
                  <a:gd name="connsiteX1" fmla="*/ 12557 w 3952989"/>
                  <a:gd name="connsiteY1" fmla="*/ 3388245 h 3510216"/>
                  <a:gd name="connsiteX2" fmla="*/ 1977923 w 3952989"/>
                  <a:gd name="connsiteY2" fmla="*/ 0 h 3510216"/>
                  <a:gd name="connsiteX3" fmla="*/ 3946383 w 3952989"/>
                  <a:gd name="connsiteY3" fmla="*/ 3395865 h 3510216"/>
                  <a:gd name="connsiteX4" fmla="*/ 3952989 w 3952989"/>
                  <a:gd name="connsiteY4" fmla="*/ 3474195 h 3510216"/>
                  <a:gd name="connsiteX5" fmla="*/ 3877803 w 3952989"/>
                  <a:gd name="connsiteY5" fmla="*/ 3510165 h 3510216"/>
                  <a:gd name="connsiteX6" fmla="*/ 77327 w 3952989"/>
                  <a:gd name="connsiteY6" fmla="*/ 3510165 h 3510216"/>
                  <a:gd name="connsiteX7" fmla="*/ 10477 w 3952989"/>
                  <a:gd name="connsiteY7" fmla="*/ 3474195 h 3510216"/>
                  <a:gd name="connsiteX0" fmla="*/ 10477 w 3956433"/>
                  <a:gd name="connsiteY0" fmla="*/ 3474195 h 3510216"/>
                  <a:gd name="connsiteX1" fmla="*/ 12557 w 3956433"/>
                  <a:gd name="connsiteY1" fmla="*/ 3388245 h 3510216"/>
                  <a:gd name="connsiteX2" fmla="*/ 1977923 w 3956433"/>
                  <a:gd name="connsiteY2" fmla="*/ 0 h 3510216"/>
                  <a:gd name="connsiteX3" fmla="*/ 3946383 w 3956433"/>
                  <a:gd name="connsiteY3" fmla="*/ 3395865 h 3510216"/>
                  <a:gd name="connsiteX4" fmla="*/ 3952989 w 3956433"/>
                  <a:gd name="connsiteY4" fmla="*/ 3474195 h 3510216"/>
                  <a:gd name="connsiteX5" fmla="*/ 3877803 w 3956433"/>
                  <a:gd name="connsiteY5" fmla="*/ 3510165 h 3510216"/>
                  <a:gd name="connsiteX6" fmla="*/ 77327 w 3956433"/>
                  <a:gd name="connsiteY6" fmla="*/ 3510165 h 3510216"/>
                  <a:gd name="connsiteX7" fmla="*/ 10477 w 3956433"/>
                  <a:gd name="connsiteY7" fmla="*/ 3474195 h 3510216"/>
                  <a:gd name="connsiteX0" fmla="*/ 10477 w 3956433"/>
                  <a:gd name="connsiteY0" fmla="*/ 3474195 h 3510165"/>
                  <a:gd name="connsiteX1" fmla="*/ 12557 w 3956433"/>
                  <a:gd name="connsiteY1" fmla="*/ 3388245 h 3510165"/>
                  <a:gd name="connsiteX2" fmla="*/ 1977923 w 3956433"/>
                  <a:gd name="connsiteY2" fmla="*/ 0 h 3510165"/>
                  <a:gd name="connsiteX3" fmla="*/ 3946383 w 3956433"/>
                  <a:gd name="connsiteY3" fmla="*/ 3395865 h 3510165"/>
                  <a:gd name="connsiteX4" fmla="*/ 3952989 w 3956433"/>
                  <a:gd name="connsiteY4" fmla="*/ 3474195 h 3510165"/>
                  <a:gd name="connsiteX5" fmla="*/ 3877803 w 3956433"/>
                  <a:gd name="connsiteY5" fmla="*/ 3510165 h 3510165"/>
                  <a:gd name="connsiteX6" fmla="*/ 77327 w 3956433"/>
                  <a:gd name="connsiteY6" fmla="*/ 3510165 h 3510165"/>
                  <a:gd name="connsiteX7" fmla="*/ 10477 w 3956433"/>
                  <a:gd name="connsiteY7" fmla="*/ 3474195 h 3510165"/>
                  <a:gd name="connsiteX0" fmla="*/ 10477 w 3961969"/>
                  <a:gd name="connsiteY0" fmla="*/ 3474195 h 3510165"/>
                  <a:gd name="connsiteX1" fmla="*/ 12557 w 3961969"/>
                  <a:gd name="connsiteY1" fmla="*/ 3388245 h 3510165"/>
                  <a:gd name="connsiteX2" fmla="*/ 1977923 w 3961969"/>
                  <a:gd name="connsiteY2" fmla="*/ 0 h 3510165"/>
                  <a:gd name="connsiteX3" fmla="*/ 3946383 w 3961969"/>
                  <a:gd name="connsiteY3" fmla="*/ 3395865 h 3510165"/>
                  <a:gd name="connsiteX4" fmla="*/ 3952989 w 3961969"/>
                  <a:gd name="connsiteY4" fmla="*/ 3474195 h 3510165"/>
                  <a:gd name="connsiteX5" fmla="*/ 3877803 w 3961969"/>
                  <a:gd name="connsiteY5" fmla="*/ 3510165 h 3510165"/>
                  <a:gd name="connsiteX6" fmla="*/ 77327 w 3961969"/>
                  <a:gd name="connsiteY6" fmla="*/ 3510165 h 3510165"/>
                  <a:gd name="connsiteX7" fmla="*/ 10477 w 3961969"/>
                  <a:gd name="connsiteY7" fmla="*/ 3474195 h 3510165"/>
                  <a:gd name="connsiteX0" fmla="*/ 10477 w 3959926"/>
                  <a:gd name="connsiteY0" fmla="*/ 3474195 h 3510165"/>
                  <a:gd name="connsiteX1" fmla="*/ 12557 w 3959926"/>
                  <a:gd name="connsiteY1" fmla="*/ 3388245 h 3510165"/>
                  <a:gd name="connsiteX2" fmla="*/ 1977923 w 3959926"/>
                  <a:gd name="connsiteY2" fmla="*/ 0 h 3510165"/>
                  <a:gd name="connsiteX3" fmla="*/ 3946383 w 3959926"/>
                  <a:gd name="connsiteY3" fmla="*/ 3395865 h 3510165"/>
                  <a:gd name="connsiteX4" fmla="*/ 3949179 w 3959926"/>
                  <a:gd name="connsiteY4" fmla="*/ 3474195 h 3510165"/>
                  <a:gd name="connsiteX5" fmla="*/ 3877803 w 3959926"/>
                  <a:gd name="connsiteY5" fmla="*/ 3510165 h 3510165"/>
                  <a:gd name="connsiteX6" fmla="*/ 77327 w 3959926"/>
                  <a:gd name="connsiteY6" fmla="*/ 3510165 h 3510165"/>
                  <a:gd name="connsiteX7" fmla="*/ 10477 w 3959926"/>
                  <a:gd name="connsiteY7" fmla="*/ 3474195 h 3510165"/>
                  <a:gd name="connsiteX0" fmla="*/ 10477 w 3959926"/>
                  <a:gd name="connsiteY0" fmla="*/ 3474195 h 3510165"/>
                  <a:gd name="connsiteX1" fmla="*/ 12557 w 3959926"/>
                  <a:gd name="connsiteY1" fmla="*/ 3388245 h 3510165"/>
                  <a:gd name="connsiteX2" fmla="*/ 1906128 w 3959926"/>
                  <a:gd name="connsiteY2" fmla="*/ 119266 h 3510165"/>
                  <a:gd name="connsiteX3" fmla="*/ 1977923 w 3959926"/>
                  <a:gd name="connsiteY3" fmla="*/ 0 h 3510165"/>
                  <a:gd name="connsiteX4" fmla="*/ 3946383 w 3959926"/>
                  <a:gd name="connsiteY4" fmla="*/ 3395865 h 3510165"/>
                  <a:gd name="connsiteX5" fmla="*/ 3949179 w 3959926"/>
                  <a:gd name="connsiteY5" fmla="*/ 3474195 h 3510165"/>
                  <a:gd name="connsiteX6" fmla="*/ 3877803 w 3959926"/>
                  <a:gd name="connsiteY6" fmla="*/ 3510165 h 3510165"/>
                  <a:gd name="connsiteX7" fmla="*/ 77327 w 3959926"/>
                  <a:gd name="connsiteY7" fmla="*/ 3510165 h 3510165"/>
                  <a:gd name="connsiteX8" fmla="*/ 10477 w 3959926"/>
                  <a:gd name="connsiteY8" fmla="*/ 3474195 h 3510165"/>
                  <a:gd name="connsiteX0" fmla="*/ 10477 w 3959926"/>
                  <a:gd name="connsiteY0" fmla="*/ 3474195 h 3510165"/>
                  <a:gd name="connsiteX1" fmla="*/ 12557 w 3959926"/>
                  <a:gd name="connsiteY1" fmla="*/ 3388245 h 3510165"/>
                  <a:gd name="connsiteX2" fmla="*/ 1906128 w 3959926"/>
                  <a:gd name="connsiteY2" fmla="*/ 119266 h 3510165"/>
                  <a:gd name="connsiteX3" fmla="*/ 1977923 w 3959926"/>
                  <a:gd name="connsiteY3" fmla="*/ 0 h 3510165"/>
                  <a:gd name="connsiteX4" fmla="*/ 2047098 w 3959926"/>
                  <a:gd name="connsiteY4" fmla="*/ 123076 h 3510165"/>
                  <a:gd name="connsiteX5" fmla="*/ 3946383 w 3959926"/>
                  <a:gd name="connsiteY5" fmla="*/ 3395865 h 3510165"/>
                  <a:gd name="connsiteX6" fmla="*/ 3949179 w 3959926"/>
                  <a:gd name="connsiteY6" fmla="*/ 3474195 h 3510165"/>
                  <a:gd name="connsiteX7" fmla="*/ 3877803 w 3959926"/>
                  <a:gd name="connsiteY7" fmla="*/ 3510165 h 3510165"/>
                  <a:gd name="connsiteX8" fmla="*/ 77327 w 3959926"/>
                  <a:gd name="connsiteY8" fmla="*/ 3510165 h 3510165"/>
                  <a:gd name="connsiteX9" fmla="*/ 10477 w 3959926"/>
                  <a:gd name="connsiteY9" fmla="*/ 3474195 h 3510165"/>
                  <a:gd name="connsiteX0" fmla="*/ 10477 w 3959926"/>
                  <a:gd name="connsiteY0" fmla="*/ 3401805 h 3437775"/>
                  <a:gd name="connsiteX1" fmla="*/ 12557 w 3959926"/>
                  <a:gd name="connsiteY1" fmla="*/ 3315855 h 3437775"/>
                  <a:gd name="connsiteX2" fmla="*/ 1906128 w 3959926"/>
                  <a:gd name="connsiteY2" fmla="*/ 46876 h 3437775"/>
                  <a:gd name="connsiteX3" fmla="*/ 1977923 w 3959926"/>
                  <a:gd name="connsiteY3" fmla="*/ 0 h 3437775"/>
                  <a:gd name="connsiteX4" fmla="*/ 2047098 w 3959926"/>
                  <a:gd name="connsiteY4" fmla="*/ 50686 h 3437775"/>
                  <a:gd name="connsiteX5" fmla="*/ 3946383 w 3959926"/>
                  <a:gd name="connsiteY5" fmla="*/ 3323475 h 3437775"/>
                  <a:gd name="connsiteX6" fmla="*/ 3949179 w 3959926"/>
                  <a:gd name="connsiteY6" fmla="*/ 3401805 h 3437775"/>
                  <a:gd name="connsiteX7" fmla="*/ 3877803 w 3959926"/>
                  <a:gd name="connsiteY7" fmla="*/ 3437775 h 3437775"/>
                  <a:gd name="connsiteX8" fmla="*/ 77327 w 3959926"/>
                  <a:gd name="connsiteY8" fmla="*/ 3437775 h 3437775"/>
                  <a:gd name="connsiteX9" fmla="*/ 10477 w 3959926"/>
                  <a:gd name="connsiteY9" fmla="*/ 3401805 h 3437775"/>
                  <a:gd name="connsiteX0" fmla="*/ 10477 w 3959926"/>
                  <a:gd name="connsiteY0" fmla="*/ 3401805 h 3437775"/>
                  <a:gd name="connsiteX1" fmla="*/ 12557 w 3959926"/>
                  <a:gd name="connsiteY1" fmla="*/ 3315855 h 3437775"/>
                  <a:gd name="connsiteX2" fmla="*/ 1906128 w 3959926"/>
                  <a:gd name="connsiteY2" fmla="*/ 46876 h 3437775"/>
                  <a:gd name="connsiteX3" fmla="*/ 1977923 w 3959926"/>
                  <a:gd name="connsiteY3" fmla="*/ 0 h 3437775"/>
                  <a:gd name="connsiteX4" fmla="*/ 2047098 w 3959926"/>
                  <a:gd name="connsiteY4" fmla="*/ 50686 h 3437775"/>
                  <a:gd name="connsiteX5" fmla="*/ 3946383 w 3959926"/>
                  <a:gd name="connsiteY5" fmla="*/ 3323475 h 3437775"/>
                  <a:gd name="connsiteX6" fmla="*/ 3949179 w 3959926"/>
                  <a:gd name="connsiteY6" fmla="*/ 3401805 h 3437775"/>
                  <a:gd name="connsiteX7" fmla="*/ 3877803 w 3959926"/>
                  <a:gd name="connsiteY7" fmla="*/ 3437775 h 3437775"/>
                  <a:gd name="connsiteX8" fmla="*/ 77327 w 3959926"/>
                  <a:gd name="connsiteY8" fmla="*/ 3437775 h 3437775"/>
                  <a:gd name="connsiteX9" fmla="*/ 10477 w 3959926"/>
                  <a:gd name="connsiteY9" fmla="*/ 3401805 h 3437775"/>
                  <a:gd name="connsiteX0" fmla="*/ 10477 w 3959926"/>
                  <a:gd name="connsiteY0" fmla="*/ 3401806 h 3437776"/>
                  <a:gd name="connsiteX1" fmla="*/ 12557 w 3959926"/>
                  <a:gd name="connsiteY1" fmla="*/ 3315856 h 3437776"/>
                  <a:gd name="connsiteX2" fmla="*/ 1906128 w 3959926"/>
                  <a:gd name="connsiteY2" fmla="*/ 46877 h 3437776"/>
                  <a:gd name="connsiteX3" fmla="*/ 1977923 w 3959926"/>
                  <a:gd name="connsiteY3" fmla="*/ 1 h 3437776"/>
                  <a:gd name="connsiteX4" fmla="*/ 2047098 w 3959926"/>
                  <a:gd name="connsiteY4" fmla="*/ 50687 h 3437776"/>
                  <a:gd name="connsiteX5" fmla="*/ 3946383 w 3959926"/>
                  <a:gd name="connsiteY5" fmla="*/ 3323476 h 3437776"/>
                  <a:gd name="connsiteX6" fmla="*/ 3949179 w 3959926"/>
                  <a:gd name="connsiteY6" fmla="*/ 3401806 h 3437776"/>
                  <a:gd name="connsiteX7" fmla="*/ 3877803 w 3959926"/>
                  <a:gd name="connsiteY7" fmla="*/ 3437776 h 3437776"/>
                  <a:gd name="connsiteX8" fmla="*/ 77327 w 3959926"/>
                  <a:gd name="connsiteY8" fmla="*/ 3437776 h 3437776"/>
                  <a:gd name="connsiteX9" fmla="*/ 10477 w 3959926"/>
                  <a:gd name="connsiteY9" fmla="*/ 3401806 h 3437776"/>
                  <a:gd name="connsiteX0" fmla="*/ 10477 w 3959926"/>
                  <a:gd name="connsiteY0" fmla="*/ 3401806 h 3437776"/>
                  <a:gd name="connsiteX1" fmla="*/ 12557 w 3959926"/>
                  <a:gd name="connsiteY1" fmla="*/ 3315856 h 3437776"/>
                  <a:gd name="connsiteX2" fmla="*/ 1906128 w 3959926"/>
                  <a:gd name="connsiteY2" fmla="*/ 46877 h 3437776"/>
                  <a:gd name="connsiteX3" fmla="*/ 1977923 w 3959926"/>
                  <a:gd name="connsiteY3" fmla="*/ 1 h 3437776"/>
                  <a:gd name="connsiteX4" fmla="*/ 2047098 w 3959926"/>
                  <a:gd name="connsiteY4" fmla="*/ 50687 h 3437776"/>
                  <a:gd name="connsiteX5" fmla="*/ 3946383 w 3959926"/>
                  <a:gd name="connsiteY5" fmla="*/ 3323476 h 3437776"/>
                  <a:gd name="connsiteX6" fmla="*/ 3949179 w 3959926"/>
                  <a:gd name="connsiteY6" fmla="*/ 3401806 h 3437776"/>
                  <a:gd name="connsiteX7" fmla="*/ 3877803 w 3959926"/>
                  <a:gd name="connsiteY7" fmla="*/ 3437776 h 3437776"/>
                  <a:gd name="connsiteX8" fmla="*/ 77327 w 3959926"/>
                  <a:gd name="connsiteY8" fmla="*/ 3437776 h 3437776"/>
                  <a:gd name="connsiteX9" fmla="*/ 10477 w 3959926"/>
                  <a:gd name="connsiteY9" fmla="*/ 3401806 h 3437776"/>
                  <a:gd name="connsiteX0" fmla="*/ 10477 w 3959926"/>
                  <a:gd name="connsiteY0" fmla="*/ 3401806 h 3437776"/>
                  <a:gd name="connsiteX1" fmla="*/ 12557 w 3959926"/>
                  <a:gd name="connsiteY1" fmla="*/ 3315856 h 3437776"/>
                  <a:gd name="connsiteX2" fmla="*/ 1906128 w 3959926"/>
                  <a:gd name="connsiteY2" fmla="*/ 46877 h 3437776"/>
                  <a:gd name="connsiteX3" fmla="*/ 1977923 w 3959926"/>
                  <a:gd name="connsiteY3" fmla="*/ 1 h 3437776"/>
                  <a:gd name="connsiteX4" fmla="*/ 2047098 w 3959926"/>
                  <a:gd name="connsiteY4" fmla="*/ 50687 h 3437776"/>
                  <a:gd name="connsiteX5" fmla="*/ 3946383 w 3959926"/>
                  <a:gd name="connsiteY5" fmla="*/ 3323476 h 3437776"/>
                  <a:gd name="connsiteX6" fmla="*/ 3949179 w 3959926"/>
                  <a:gd name="connsiteY6" fmla="*/ 3401806 h 3437776"/>
                  <a:gd name="connsiteX7" fmla="*/ 3877803 w 3959926"/>
                  <a:gd name="connsiteY7" fmla="*/ 3437776 h 3437776"/>
                  <a:gd name="connsiteX8" fmla="*/ 77327 w 3959926"/>
                  <a:gd name="connsiteY8" fmla="*/ 3437776 h 3437776"/>
                  <a:gd name="connsiteX9" fmla="*/ 10477 w 3959926"/>
                  <a:gd name="connsiteY9" fmla="*/ 3401806 h 3437776"/>
                  <a:gd name="connsiteX0" fmla="*/ 10477 w 3959926"/>
                  <a:gd name="connsiteY0" fmla="*/ 3401806 h 3437776"/>
                  <a:gd name="connsiteX1" fmla="*/ 12557 w 3959926"/>
                  <a:gd name="connsiteY1" fmla="*/ 3315856 h 3437776"/>
                  <a:gd name="connsiteX2" fmla="*/ 1906128 w 3959926"/>
                  <a:gd name="connsiteY2" fmla="*/ 46877 h 3437776"/>
                  <a:gd name="connsiteX3" fmla="*/ 1977923 w 3959926"/>
                  <a:gd name="connsiteY3" fmla="*/ 1 h 3437776"/>
                  <a:gd name="connsiteX4" fmla="*/ 2047098 w 3959926"/>
                  <a:gd name="connsiteY4" fmla="*/ 50687 h 3437776"/>
                  <a:gd name="connsiteX5" fmla="*/ 3946383 w 3959926"/>
                  <a:gd name="connsiteY5" fmla="*/ 3323476 h 3437776"/>
                  <a:gd name="connsiteX6" fmla="*/ 3949179 w 3959926"/>
                  <a:gd name="connsiteY6" fmla="*/ 3401806 h 3437776"/>
                  <a:gd name="connsiteX7" fmla="*/ 3877803 w 3959926"/>
                  <a:gd name="connsiteY7" fmla="*/ 3437776 h 3437776"/>
                  <a:gd name="connsiteX8" fmla="*/ 77327 w 3959926"/>
                  <a:gd name="connsiteY8" fmla="*/ 3437776 h 3437776"/>
                  <a:gd name="connsiteX9" fmla="*/ 10477 w 3959926"/>
                  <a:gd name="connsiteY9" fmla="*/ 3401806 h 3437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959926" h="3437776">
                    <a:moveTo>
                      <a:pt x="10477" y="3401806"/>
                    </a:moveTo>
                    <a:cubicBezTo>
                      <a:pt x="-5340" y="3368076"/>
                      <a:pt x="-2106" y="3343871"/>
                      <a:pt x="12557" y="3315856"/>
                    </a:cubicBezTo>
                    <a:lnTo>
                      <a:pt x="1906128" y="46877"/>
                    </a:lnTo>
                    <a:cubicBezTo>
                      <a:pt x="1924345" y="23632"/>
                      <a:pt x="1938751" y="386"/>
                      <a:pt x="1977923" y="1"/>
                    </a:cubicBezTo>
                    <a:cubicBezTo>
                      <a:pt x="2020031" y="-249"/>
                      <a:pt x="2031660" y="26172"/>
                      <a:pt x="2047098" y="50687"/>
                    </a:cubicBezTo>
                    <a:lnTo>
                      <a:pt x="3946383" y="3323476"/>
                    </a:lnTo>
                    <a:cubicBezTo>
                      <a:pt x="3965730" y="3353396"/>
                      <a:pt x="3962217" y="3375696"/>
                      <a:pt x="3949179" y="3401806"/>
                    </a:cubicBezTo>
                    <a:cubicBezTo>
                      <a:pt x="3927927" y="3427131"/>
                      <a:pt x="3912390" y="3439121"/>
                      <a:pt x="3877803" y="3437776"/>
                    </a:cubicBezTo>
                    <a:lnTo>
                      <a:pt x="77327" y="3437776"/>
                    </a:lnTo>
                    <a:cubicBezTo>
                      <a:pt x="44884" y="3432771"/>
                      <a:pt x="23870" y="3425861"/>
                      <a:pt x="10477" y="3401806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0">
                    <a:srgbClr val="FF0000"/>
                  </a:gs>
                </a:gsLst>
                <a:lin ang="1620000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テキスト ボックス 13"/>
              <p:cNvSpPr txBox="1"/>
              <p:nvPr/>
            </p:nvSpPr>
            <p:spPr>
              <a:xfrm>
                <a:off x="3594656" y="1446137"/>
                <a:ext cx="3668388" cy="164913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9600" b="1" dirty="0" smtClean="0">
                    <a:solidFill>
                      <a:schemeClr val="bg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  <a:cs typeface="メイリオ" panose="020B0604030504040204" pitchFamily="50" charset="-128"/>
                  </a:rPr>
                  <a:t>止まれ</a:t>
                </a:r>
                <a:endParaRPr kumimoji="1" lang="ja-JP" altLang="en-US" sz="9600" b="1" dirty="0">
                  <a:solidFill>
                    <a:schemeClr val="bg1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  <a:cs typeface="メイリオ" panose="020B060403050404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272480" y="4991162"/>
            <a:ext cx="9406045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2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一時停止</a:t>
            </a:r>
            <a:endParaRPr kumimoji="1" lang="ja-JP" altLang="en-US" sz="125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72479" y="230020"/>
            <a:ext cx="9406045" cy="132343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80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前方にご注意！</a:t>
            </a:r>
            <a:endParaRPr kumimoji="1" lang="en-US" altLang="ja-JP" sz="8000" b="1" spc="50" dirty="0" smtClean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2671492" y="1499859"/>
            <a:ext cx="4674188" cy="4085538"/>
            <a:chOff x="2093841" y="578298"/>
            <a:chExt cx="6639578" cy="5803414"/>
          </a:xfrm>
        </p:grpSpPr>
        <p:sp>
          <p:nvSpPr>
            <p:cNvPr id="10" name="二等辺三角形 1"/>
            <p:cNvSpPr/>
            <p:nvPr/>
          </p:nvSpPr>
          <p:spPr bwMode="auto">
            <a:xfrm rot="10800000">
              <a:off x="2093841" y="578298"/>
              <a:ext cx="6639578" cy="5803414"/>
            </a:xfrm>
            <a:custGeom>
              <a:avLst/>
              <a:gdLst>
                <a:gd name="connsiteX0" fmla="*/ 0 w 4072052"/>
                <a:gd name="connsiteY0" fmla="*/ 3510390 h 3510390"/>
                <a:gd name="connsiteX1" fmla="*/ 2036026 w 4072052"/>
                <a:gd name="connsiteY1" fmla="*/ 0 h 3510390"/>
                <a:gd name="connsiteX2" fmla="*/ 4072052 w 4072052"/>
                <a:gd name="connsiteY2" fmla="*/ 3510390 h 3510390"/>
                <a:gd name="connsiteX3" fmla="*/ 0 w 4072052"/>
                <a:gd name="connsiteY3" fmla="*/ 3510390 h 3510390"/>
                <a:gd name="connsiteX0" fmla="*/ 0 w 4072052"/>
                <a:gd name="connsiteY0" fmla="*/ 3510390 h 3510390"/>
                <a:gd name="connsiteX1" fmla="*/ 138605 w 4072052"/>
                <a:gd name="connsiteY1" fmla="*/ 326886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0 w 4072052"/>
                <a:gd name="connsiteY4" fmla="*/ 3510390 h 3510390"/>
                <a:gd name="connsiteX0" fmla="*/ 0 w 4072052"/>
                <a:gd name="connsiteY0" fmla="*/ 3510390 h 3510390"/>
                <a:gd name="connsiteX1" fmla="*/ 138605 w 4072052"/>
                <a:gd name="connsiteY1" fmla="*/ 326886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268145 w 4072052"/>
                <a:gd name="connsiteY4" fmla="*/ 3510165 h 3510390"/>
                <a:gd name="connsiteX5" fmla="*/ 0 w 4072052"/>
                <a:gd name="connsiteY5" fmla="*/ 3510390 h 3510390"/>
                <a:gd name="connsiteX0" fmla="*/ 0 w 3942512"/>
                <a:gd name="connsiteY0" fmla="*/ 3426570 h 3510390"/>
                <a:gd name="connsiteX1" fmla="*/ 9065 w 3942512"/>
                <a:gd name="connsiteY1" fmla="*/ 3268865 h 3510390"/>
                <a:gd name="connsiteX2" fmla="*/ 1906486 w 3942512"/>
                <a:gd name="connsiteY2" fmla="*/ 0 h 3510390"/>
                <a:gd name="connsiteX3" fmla="*/ 3942512 w 3942512"/>
                <a:gd name="connsiteY3" fmla="*/ 3510390 h 3510390"/>
                <a:gd name="connsiteX4" fmla="*/ 138605 w 3942512"/>
                <a:gd name="connsiteY4" fmla="*/ 3510165 h 3510390"/>
                <a:gd name="connsiteX5" fmla="*/ 0 w 3942512"/>
                <a:gd name="connsiteY5" fmla="*/ 3426570 h 3510390"/>
                <a:gd name="connsiteX0" fmla="*/ 0 w 3942512"/>
                <a:gd name="connsiteY0" fmla="*/ 3426570 h 3510390"/>
                <a:gd name="connsiteX1" fmla="*/ 9065 w 3942512"/>
                <a:gd name="connsiteY1" fmla="*/ 3268865 h 3510390"/>
                <a:gd name="connsiteX2" fmla="*/ 1906486 w 3942512"/>
                <a:gd name="connsiteY2" fmla="*/ 0 h 3510390"/>
                <a:gd name="connsiteX3" fmla="*/ 3942512 w 3942512"/>
                <a:gd name="connsiteY3" fmla="*/ 3510390 h 3510390"/>
                <a:gd name="connsiteX4" fmla="*/ 138605 w 3942512"/>
                <a:gd name="connsiteY4" fmla="*/ 3510165 h 3510390"/>
                <a:gd name="connsiteX5" fmla="*/ 0 w 3942512"/>
                <a:gd name="connsiteY5" fmla="*/ 3426570 h 3510390"/>
                <a:gd name="connsiteX0" fmla="*/ 6634 w 3949146"/>
                <a:gd name="connsiteY0" fmla="*/ 3426570 h 3510390"/>
                <a:gd name="connsiteX1" fmla="*/ 15699 w 3949146"/>
                <a:gd name="connsiteY1" fmla="*/ 3268865 h 3510390"/>
                <a:gd name="connsiteX2" fmla="*/ 1913120 w 3949146"/>
                <a:gd name="connsiteY2" fmla="*/ 0 h 3510390"/>
                <a:gd name="connsiteX3" fmla="*/ 3949146 w 3949146"/>
                <a:gd name="connsiteY3" fmla="*/ 3510390 h 3510390"/>
                <a:gd name="connsiteX4" fmla="*/ 145239 w 3949146"/>
                <a:gd name="connsiteY4" fmla="*/ 3510165 h 3510390"/>
                <a:gd name="connsiteX5" fmla="*/ 6634 w 3949146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154235 w 3958142"/>
                <a:gd name="connsiteY4" fmla="*/ 3510165 h 3510390"/>
                <a:gd name="connsiteX5" fmla="*/ 15630 w 3958142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154235 w 3958142"/>
                <a:gd name="connsiteY4" fmla="*/ 3510165 h 3510390"/>
                <a:gd name="connsiteX5" fmla="*/ 15630 w 3958142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3686740 w 3958142"/>
                <a:gd name="connsiteY4" fmla="*/ 3508260 h 3510390"/>
                <a:gd name="connsiteX5" fmla="*/ 154235 w 3958142"/>
                <a:gd name="connsiteY5" fmla="*/ 3510165 h 3510390"/>
                <a:gd name="connsiteX6" fmla="*/ 15630 w 3958142"/>
                <a:gd name="connsiteY6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821995 w 3958142"/>
                <a:gd name="connsiteY3" fmla="*/ 3281565 h 3510390"/>
                <a:gd name="connsiteX4" fmla="*/ 3958142 w 3958142"/>
                <a:gd name="connsiteY4" fmla="*/ 3510390 h 3510390"/>
                <a:gd name="connsiteX5" fmla="*/ 3686740 w 3958142"/>
                <a:gd name="connsiteY5" fmla="*/ 3508260 h 3510390"/>
                <a:gd name="connsiteX6" fmla="*/ 154235 w 3958142"/>
                <a:gd name="connsiteY6" fmla="*/ 3510165 h 3510390"/>
                <a:gd name="connsiteX7" fmla="*/ 15630 w 3958142"/>
                <a:gd name="connsiteY7" fmla="*/ 3426570 h 3510390"/>
                <a:gd name="connsiteX0" fmla="*/ 15630 w 3821995"/>
                <a:gd name="connsiteY0" fmla="*/ 3426570 h 3510165"/>
                <a:gd name="connsiteX1" fmla="*/ 24695 w 3821995"/>
                <a:gd name="connsiteY1" fmla="*/ 3268865 h 3510165"/>
                <a:gd name="connsiteX2" fmla="*/ 1922116 w 3821995"/>
                <a:gd name="connsiteY2" fmla="*/ 0 h 3510165"/>
                <a:gd name="connsiteX3" fmla="*/ 3821995 w 3821995"/>
                <a:gd name="connsiteY3" fmla="*/ 3281565 h 3510165"/>
                <a:gd name="connsiteX4" fmla="*/ 3820982 w 3821995"/>
                <a:gd name="connsiteY4" fmla="*/ 3443715 h 3510165"/>
                <a:gd name="connsiteX5" fmla="*/ 3686740 w 3821995"/>
                <a:gd name="connsiteY5" fmla="*/ 3508260 h 3510165"/>
                <a:gd name="connsiteX6" fmla="*/ 154235 w 3821995"/>
                <a:gd name="connsiteY6" fmla="*/ 3510165 h 3510165"/>
                <a:gd name="connsiteX7" fmla="*/ 15630 w 3821995"/>
                <a:gd name="connsiteY7" fmla="*/ 3426570 h 3510165"/>
                <a:gd name="connsiteX0" fmla="*/ 15630 w 3821995"/>
                <a:gd name="connsiteY0" fmla="*/ 3426570 h 3510165"/>
                <a:gd name="connsiteX1" fmla="*/ 24695 w 3821995"/>
                <a:gd name="connsiteY1" fmla="*/ 3268865 h 3510165"/>
                <a:gd name="connsiteX2" fmla="*/ 1922116 w 3821995"/>
                <a:gd name="connsiteY2" fmla="*/ 0 h 3510165"/>
                <a:gd name="connsiteX3" fmla="*/ 3821995 w 3821995"/>
                <a:gd name="connsiteY3" fmla="*/ 3281565 h 3510165"/>
                <a:gd name="connsiteX4" fmla="*/ 3820982 w 3821995"/>
                <a:gd name="connsiteY4" fmla="*/ 3443715 h 3510165"/>
                <a:gd name="connsiteX5" fmla="*/ 3686740 w 3821995"/>
                <a:gd name="connsiteY5" fmla="*/ 3508260 h 3510165"/>
                <a:gd name="connsiteX6" fmla="*/ 154235 w 3821995"/>
                <a:gd name="connsiteY6" fmla="*/ 3510165 h 3510165"/>
                <a:gd name="connsiteX7" fmla="*/ 15630 w 3821995"/>
                <a:gd name="connsiteY7" fmla="*/ 3426570 h 3510165"/>
                <a:gd name="connsiteX0" fmla="*/ 15630 w 3834869"/>
                <a:gd name="connsiteY0" fmla="*/ 3426570 h 3510165"/>
                <a:gd name="connsiteX1" fmla="*/ 24695 w 3834869"/>
                <a:gd name="connsiteY1" fmla="*/ 3268865 h 3510165"/>
                <a:gd name="connsiteX2" fmla="*/ 1922116 w 3834869"/>
                <a:gd name="connsiteY2" fmla="*/ 0 h 3510165"/>
                <a:gd name="connsiteX3" fmla="*/ 3821995 w 3834869"/>
                <a:gd name="connsiteY3" fmla="*/ 3281565 h 3510165"/>
                <a:gd name="connsiteX4" fmla="*/ 3820982 w 3834869"/>
                <a:gd name="connsiteY4" fmla="*/ 3443715 h 3510165"/>
                <a:gd name="connsiteX5" fmla="*/ 3686740 w 3834869"/>
                <a:gd name="connsiteY5" fmla="*/ 3508260 h 3510165"/>
                <a:gd name="connsiteX6" fmla="*/ 154235 w 3834869"/>
                <a:gd name="connsiteY6" fmla="*/ 3510165 h 3510165"/>
                <a:gd name="connsiteX7" fmla="*/ 15630 w 3834869"/>
                <a:gd name="connsiteY7" fmla="*/ 3426570 h 3510165"/>
                <a:gd name="connsiteX0" fmla="*/ 15630 w 3834869"/>
                <a:gd name="connsiteY0" fmla="*/ 3426570 h 3510165"/>
                <a:gd name="connsiteX1" fmla="*/ 24695 w 3834869"/>
                <a:gd name="connsiteY1" fmla="*/ 3268865 h 3510165"/>
                <a:gd name="connsiteX2" fmla="*/ 1922116 w 3834869"/>
                <a:gd name="connsiteY2" fmla="*/ 0 h 3510165"/>
                <a:gd name="connsiteX3" fmla="*/ 3821995 w 3834869"/>
                <a:gd name="connsiteY3" fmla="*/ 3281565 h 3510165"/>
                <a:gd name="connsiteX4" fmla="*/ 3820982 w 3834869"/>
                <a:gd name="connsiteY4" fmla="*/ 3443715 h 3510165"/>
                <a:gd name="connsiteX5" fmla="*/ 3686740 w 3834869"/>
                <a:gd name="connsiteY5" fmla="*/ 3508260 h 3510165"/>
                <a:gd name="connsiteX6" fmla="*/ 154235 w 3834869"/>
                <a:gd name="connsiteY6" fmla="*/ 3510165 h 3510165"/>
                <a:gd name="connsiteX7" fmla="*/ 15630 w 3834869"/>
                <a:gd name="connsiteY7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922116 w 3841559"/>
                <a:gd name="connsiteY2" fmla="*/ 0 h 3510165"/>
                <a:gd name="connsiteX3" fmla="*/ 3821995 w 3841559"/>
                <a:gd name="connsiteY3" fmla="*/ 3281565 h 3510165"/>
                <a:gd name="connsiteX4" fmla="*/ 3820982 w 3841559"/>
                <a:gd name="connsiteY4" fmla="*/ 3443715 h 3510165"/>
                <a:gd name="connsiteX5" fmla="*/ 3686740 w 3841559"/>
                <a:gd name="connsiteY5" fmla="*/ 3508260 h 3510165"/>
                <a:gd name="connsiteX6" fmla="*/ 154235 w 3841559"/>
                <a:gd name="connsiteY6" fmla="*/ 3510165 h 3510165"/>
                <a:gd name="connsiteX7" fmla="*/ 15630 w 3841559"/>
                <a:gd name="connsiteY7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785551 w 3841559"/>
                <a:gd name="connsiteY2" fmla="*/ 239281 h 3510165"/>
                <a:gd name="connsiteX3" fmla="*/ 1922116 w 3841559"/>
                <a:gd name="connsiteY3" fmla="*/ 0 h 3510165"/>
                <a:gd name="connsiteX4" fmla="*/ 3821995 w 3841559"/>
                <a:gd name="connsiteY4" fmla="*/ 3281565 h 3510165"/>
                <a:gd name="connsiteX5" fmla="*/ 3820982 w 3841559"/>
                <a:gd name="connsiteY5" fmla="*/ 3443715 h 3510165"/>
                <a:gd name="connsiteX6" fmla="*/ 3686740 w 3841559"/>
                <a:gd name="connsiteY6" fmla="*/ 3508260 h 3510165"/>
                <a:gd name="connsiteX7" fmla="*/ 154235 w 3841559"/>
                <a:gd name="connsiteY7" fmla="*/ 3510165 h 3510165"/>
                <a:gd name="connsiteX8" fmla="*/ 15630 w 3841559"/>
                <a:gd name="connsiteY8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785551 w 3841559"/>
                <a:gd name="connsiteY2" fmla="*/ 239281 h 3510165"/>
                <a:gd name="connsiteX3" fmla="*/ 1922116 w 3841559"/>
                <a:gd name="connsiteY3" fmla="*/ 0 h 3510165"/>
                <a:gd name="connsiteX4" fmla="*/ 2063681 w 3841559"/>
                <a:gd name="connsiteY4" fmla="*/ 243091 h 3510165"/>
                <a:gd name="connsiteX5" fmla="*/ 3821995 w 3841559"/>
                <a:gd name="connsiteY5" fmla="*/ 3281565 h 3510165"/>
                <a:gd name="connsiteX6" fmla="*/ 3820982 w 3841559"/>
                <a:gd name="connsiteY6" fmla="*/ 3443715 h 3510165"/>
                <a:gd name="connsiteX7" fmla="*/ 3686740 w 3841559"/>
                <a:gd name="connsiteY7" fmla="*/ 3508260 h 3510165"/>
                <a:gd name="connsiteX8" fmla="*/ 154235 w 3841559"/>
                <a:gd name="connsiteY8" fmla="*/ 3510165 h 3510165"/>
                <a:gd name="connsiteX9" fmla="*/ 15630 w 3841559"/>
                <a:gd name="connsiteY9" fmla="*/ 3426570 h 35101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1 h 3357766"/>
                <a:gd name="connsiteX1" fmla="*/ 24695 w 3841559"/>
                <a:gd name="connsiteY1" fmla="*/ 3116466 h 3357766"/>
                <a:gd name="connsiteX2" fmla="*/ 1785551 w 3841559"/>
                <a:gd name="connsiteY2" fmla="*/ 86882 h 3357766"/>
                <a:gd name="connsiteX3" fmla="*/ 1918306 w 3841559"/>
                <a:gd name="connsiteY3" fmla="*/ 1 h 3357766"/>
                <a:gd name="connsiteX4" fmla="*/ 2063681 w 3841559"/>
                <a:gd name="connsiteY4" fmla="*/ 90692 h 3357766"/>
                <a:gd name="connsiteX5" fmla="*/ 3821995 w 3841559"/>
                <a:gd name="connsiteY5" fmla="*/ 3129166 h 3357766"/>
                <a:gd name="connsiteX6" fmla="*/ 3820982 w 3841559"/>
                <a:gd name="connsiteY6" fmla="*/ 3291316 h 3357766"/>
                <a:gd name="connsiteX7" fmla="*/ 3686740 w 3841559"/>
                <a:gd name="connsiteY7" fmla="*/ 3355861 h 3357766"/>
                <a:gd name="connsiteX8" fmla="*/ 154235 w 3841559"/>
                <a:gd name="connsiteY8" fmla="*/ 3357766 h 3357766"/>
                <a:gd name="connsiteX9" fmla="*/ 15630 w 3841559"/>
                <a:gd name="connsiteY9" fmla="*/ 3274171 h 3357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41559" h="3357766">
                  <a:moveTo>
                    <a:pt x="15630" y="3274171"/>
                  </a:moveTo>
                  <a:cubicBezTo>
                    <a:pt x="-6748" y="3221603"/>
                    <a:pt x="-6267" y="3169034"/>
                    <a:pt x="24695" y="3116466"/>
                  </a:cubicBezTo>
                  <a:lnTo>
                    <a:pt x="1785551" y="86882"/>
                  </a:lnTo>
                  <a:cubicBezTo>
                    <a:pt x="1814563" y="40777"/>
                    <a:pt x="1866434" y="386"/>
                    <a:pt x="1918306" y="1"/>
                  </a:cubicBezTo>
                  <a:cubicBezTo>
                    <a:pt x="1982004" y="-249"/>
                    <a:pt x="2036178" y="45222"/>
                    <a:pt x="2063681" y="90692"/>
                  </a:cubicBezTo>
                  <a:lnTo>
                    <a:pt x="3821995" y="3129166"/>
                  </a:lnTo>
                  <a:cubicBezTo>
                    <a:pt x="3844517" y="3185121"/>
                    <a:pt x="3851800" y="3248696"/>
                    <a:pt x="3820982" y="3291316"/>
                  </a:cubicBezTo>
                  <a:cubicBezTo>
                    <a:pt x="3795285" y="3331881"/>
                    <a:pt x="3739107" y="3359111"/>
                    <a:pt x="3686740" y="3355861"/>
                  </a:cubicBezTo>
                  <a:lnTo>
                    <a:pt x="154235" y="3357766"/>
                  </a:lnTo>
                  <a:cubicBezTo>
                    <a:pt x="95333" y="3357841"/>
                    <a:pt x="44052" y="3317276"/>
                    <a:pt x="15630" y="3274171"/>
                  </a:cubicBez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rgbClr val="FF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二等辺三角形 1"/>
            <p:cNvSpPr/>
            <p:nvPr/>
          </p:nvSpPr>
          <p:spPr bwMode="auto">
            <a:xfrm rot="10800000">
              <a:off x="2324975" y="798615"/>
              <a:ext cx="6177311" cy="5362779"/>
            </a:xfrm>
            <a:custGeom>
              <a:avLst/>
              <a:gdLst>
                <a:gd name="connsiteX0" fmla="*/ 0 w 4072052"/>
                <a:gd name="connsiteY0" fmla="*/ 3510390 h 3510390"/>
                <a:gd name="connsiteX1" fmla="*/ 2036026 w 4072052"/>
                <a:gd name="connsiteY1" fmla="*/ 0 h 3510390"/>
                <a:gd name="connsiteX2" fmla="*/ 4072052 w 4072052"/>
                <a:gd name="connsiteY2" fmla="*/ 3510390 h 3510390"/>
                <a:gd name="connsiteX3" fmla="*/ 0 w 4072052"/>
                <a:gd name="connsiteY3" fmla="*/ 3510390 h 3510390"/>
                <a:gd name="connsiteX0" fmla="*/ 0 w 4072052"/>
                <a:gd name="connsiteY0" fmla="*/ 3510390 h 3510390"/>
                <a:gd name="connsiteX1" fmla="*/ 70660 w 4072052"/>
                <a:gd name="connsiteY1" fmla="*/ 338824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0 w 4072052"/>
                <a:gd name="connsiteY4" fmla="*/ 3510390 h 3510390"/>
                <a:gd name="connsiteX0" fmla="*/ 0 w 4072052"/>
                <a:gd name="connsiteY0" fmla="*/ 3510390 h 3510390"/>
                <a:gd name="connsiteX1" fmla="*/ 70660 w 4072052"/>
                <a:gd name="connsiteY1" fmla="*/ 338824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135430 w 4072052"/>
                <a:gd name="connsiteY4" fmla="*/ 3510165 h 3510390"/>
                <a:gd name="connsiteX5" fmla="*/ 0 w 4072052"/>
                <a:gd name="connsiteY5" fmla="*/ 3510390 h 3510390"/>
                <a:gd name="connsiteX0" fmla="*/ 0 w 4011092"/>
                <a:gd name="connsiteY0" fmla="*/ 3472290 h 3510390"/>
                <a:gd name="connsiteX1" fmla="*/ 9700 w 4011092"/>
                <a:gd name="connsiteY1" fmla="*/ 3388245 h 3510390"/>
                <a:gd name="connsiteX2" fmla="*/ 1975066 w 4011092"/>
                <a:gd name="connsiteY2" fmla="*/ 0 h 3510390"/>
                <a:gd name="connsiteX3" fmla="*/ 4011092 w 4011092"/>
                <a:gd name="connsiteY3" fmla="*/ 3510390 h 3510390"/>
                <a:gd name="connsiteX4" fmla="*/ 74470 w 4011092"/>
                <a:gd name="connsiteY4" fmla="*/ 3510165 h 3510390"/>
                <a:gd name="connsiteX5" fmla="*/ 0 w 4011092"/>
                <a:gd name="connsiteY5" fmla="*/ 3472290 h 3510390"/>
                <a:gd name="connsiteX0" fmla="*/ 5615 w 4016707"/>
                <a:gd name="connsiteY0" fmla="*/ 3472290 h 3510390"/>
                <a:gd name="connsiteX1" fmla="*/ 15315 w 4016707"/>
                <a:gd name="connsiteY1" fmla="*/ 3388245 h 3510390"/>
                <a:gd name="connsiteX2" fmla="*/ 1980681 w 4016707"/>
                <a:gd name="connsiteY2" fmla="*/ 0 h 3510390"/>
                <a:gd name="connsiteX3" fmla="*/ 4016707 w 4016707"/>
                <a:gd name="connsiteY3" fmla="*/ 3510390 h 3510390"/>
                <a:gd name="connsiteX4" fmla="*/ 80085 w 4016707"/>
                <a:gd name="connsiteY4" fmla="*/ 3510165 h 3510390"/>
                <a:gd name="connsiteX5" fmla="*/ 5615 w 4016707"/>
                <a:gd name="connsiteY5" fmla="*/ 3472290 h 3510390"/>
                <a:gd name="connsiteX0" fmla="*/ 5615 w 4016707"/>
                <a:gd name="connsiteY0" fmla="*/ 3472290 h 3510390"/>
                <a:gd name="connsiteX1" fmla="*/ 15315 w 4016707"/>
                <a:gd name="connsiteY1" fmla="*/ 3388245 h 3510390"/>
                <a:gd name="connsiteX2" fmla="*/ 1980681 w 4016707"/>
                <a:gd name="connsiteY2" fmla="*/ 0 h 3510390"/>
                <a:gd name="connsiteX3" fmla="*/ 4016707 w 4016707"/>
                <a:gd name="connsiteY3" fmla="*/ 3510390 h 3510390"/>
                <a:gd name="connsiteX4" fmla="*/ 80085 w 4016707"/>
                <a:gd name="connsiteY4" fmla="*/ 3510165 h 3510390"/>
                <a:gd name="connsiteX5" fmla="*/ 5615 w 4016707"/>
                <a:gd name="connsiteY5" fmla="*/ 3472290 h 3510390"/>
                <a:gd name="connsiteX0" fmla="*/ 6736 w 4012113"/>
                <a:gd name="connsiteY0" fmla="*/ 3468480 h 3510390"/>
                <a:gd name="connsiteX1" fmla="*/ 10721 w 4012113"/>
                <a:gd name="connsiteY1" fmla="*/ 3388245 h 3510390"/>
                <a:gd name="connsiteX2" fmla="*/ 1976087 w 4012113"/>
                <a:gd name="connsiteY2" fmla="*/ 0 h 3510390"/>
                <a:gd name="connsiteX3" fmla="*/ 4012113 w 4012113"/>
                <a:gd name="connsiteY3" fmla="*/ 3510390 h 3510390"/>
                <a:gd name="connsiteX4" fmla="*/ 75491 w 4012113"/>
                <a:gd name="connsiteY4" fmla="*/ 3510165 h 3510390"/>
                <a:gd name="connsiteX5" fmla="*/ 6736 w 4012113"/>
                <a:gd name="connsiteY5" fmla="*/ 3468480 h 3510390"/>
                <a:gd name="connsiteX0" fmla="*/ 11807 w 4017184"/>
                <a:gd name="connsiteY0" fmla="*/ 3468480 h 3510390"/>
                <a:gd name="connsiteX1" fmla="*/ 15792 w 4017184"/>
                <a:gd name="connsiteY1" fmla="*/ 3388245 h 3510390"/>
                <a:gd name="connsiteX2" fmla="*/ 1981158 w 4017184"/>
                <a:gd name="connsiteY2" fmla="*/ 0 h 3510390"/>
                <a:gd name="connsiteX3" fmla="*/ 4017184 w 4017184"/>
                <a:gd name="connsiteY3" fmla="*/ 3510390 h 3510390"/>
                <a:gd name="connsiteX4" fmla="*/ 80562 w 4017184"/>
                <a:gd name="connsiteY4" fmla="*/ 3510165 h 3510390"/>
                <a:gd name="connsiteX5" fmla="*/ 11807 w 4017184"/>
                <a:gd name="connsiteY5" fmla="*/ 3468480 h 3510390"/>
                <a:gd name="connsiteX0" fmla="*/ 11807 w 4017184"/>
                <a:gd name="connsiteY0" fmla="*/ 3468480 h 3510390"/>
                <a:gd name="connsiteX1" fmla="*/ 15792 w 4017184"/>
                <a:gd name="connsiteY1" fmla="*/ 3388245 h 3510390"/>
                <a:gd name="connsiteX2" fmla="*/ 1981158 w 4017184"/>
                <a:gd name="connsiteY2" fmla="*/ 0 h 3510390"/>
                <a:gd name="connsiteX3" fmla="*/ 4017184 w 4017184"/>
                <a:gd name="connsiteY3" fmla="*/ 3510390 h 3510390"/>
                <a:gd name="connsiteX4" fmla="*/ 80562 w 4017184"/>
                <a:gd name="connsiteY4" fmla="*/ 3510165 h 3510390"/>
                <a:gd name="connsiteX5" fmla="*/ 11807 w 4017184"/>
                <a:gd name="connsiteY5" fmla="*/ 3468480 h 3510390"/>
                <a:gd name="connsiteX0" fmla="*/ 6736 w 4012113"/>
                <a:gd name="connsiteY0" fmla="*/ 3468480 h 3510390"/>
                <a:gd name="connsiteX1" fmla="*/ 10721 w 4012113"/>
                <a:gd name="connsiteY1" fmla="*/ 3388245 h 3510390"/>
                <a:gd name="connsiteX2" fmla="*/ 1976087 w 4012113"/>
                <a:gd name="connsiteY2" fmla="*/ 0 h 3510390"/>
                <a:gd name="connsiteX3" fmla="*/ 4012113 w 4012113"/>
                <a:gd name="connsiteY3" fmla="*/ 3510390 h 3510390"/>
                <a:gd name="connsiteX4" fmla="*/ 75491 w 4012113"/>
                <a:gd name="connsiteY4" fmla="*/ 3510165 h 3510390"/>
                <a:gd name="connsiteX5" fmla="*/ 6736 w 4012113"/>
                <a:gd name="connsiteY5" fmla="*/ 3468480 h 3510390"/>
                <a:gd name="connsiteX0" fmla="*/ 6736 w 4012113"/>
                <a:gd name="connsiteY0" fmla="*/ 3468480 h 3510390"/>
                <a:gd name="connsiteX1" fmla="*/ 10721 w 4012113"/>
                <a:gd name="connsiteY1" fmla="*/ 3388245 h 3510390"/>
                <a:gd name="connsiteX2" fmla="*/ 1976087 w 4012113"/>
                <a:gd name="connsiteY2" fmla="*/ 0 h 3510390"/>
                <a:gd name="connsiteX3" fmla="*/ 4012113 w 4012113"/>
                <a:gd name="connsiteY3" fmla="*/ 3510390 h 3510390"/>
                <a:gd name="connsiteX4" fmla="*/ 75491 w 4012113"/>
                <a:gd name="connsiteY4" fmla="*/ 3510165 h 3510390"/>
                <a:gd name="connsiteX5" fmla="*/ 6736 w 4012113"/>
                <a:gd name="connsiteY5" fmla="*/ 3468480 h 3510390"/>
                <a:gd name="connsiteX0" fmla="*/ 6736 w 4012113"/>
                <a:gd name="connsiteY0" fmla="*/ 3468480 h 3510390"/>
                <a:gd name="connsiteX1" fmla="*/ 10721 w 4012113"/>
                <a:gd name="connsiteY1" fmla="*/ 3388245 h 3510390"/>
                <a:gd name="connsiteX2" fmla="*/ 1976087 w 4012113"/>
                <a:gd name="connsiteY2" fmla="*/ 0 h 3510390"/>
                <a:gd name="connsiteX3" fmla="*/ 4012113 w 4012113"/>
                <a:gd name="connsiteY3" fmla="*/ 3510390 h 3510390"/>
                <a:gd name="connsiteX4" fmla="*/ 75491 w 4012113"/>
                <a:gd name="connsiteY4" fmla="*/ 3510165 h 3510390"/>
                <a:gd name="connsiteX5" fmla="*/ 6736 w 4012113"/>
                <a:gd name="connsiteY5" fmla="*/ 3468480 h 3510390"/>
                <a:gd name="connsiteX0" fmla="*/ 9688 w 4015065"/>
                <a:gd name="connsiteY0" fmla="*/ 3468480 h 3510390"/>
                <a:gd name="connsiteX1" fmla="*/ 13673 w 4015065"/>
                <a:gd name="connsiteY1" fmla="*/ 3388245 h 3510390"/>
                <a:gd name="connsiteX2" fmla="*/ 1979039 w 4015065"/>
                <a:gd name="connsiteY2" fmla="*/ 0 h 3510390"/>
                <a:gd name="connsiteX3" fmla="*/ 4015065 w 4015065"/>
                <a:gd name="connsiteY3" fmla="*/ 3510390 h 3510390"/>
                <a:gd name="connsiteX4" fmla="*/ 78443 w 4015065"/>
                <a:gd name="connsiteY4" fmla="*/ 3510165 h 3510390"/>
                <a:gd name="connsiteX5" fmla="*/ 9688 w 4015065"/>
                <a:gd name="connsiteY5" fmla="*/ 3468480 h 3510390"/>
                <a:gd name="connsiteX0" fmla="*/ 9688 w 4015065"/>
                <a:gd name="connsiteY0" fmla="*/ 3468480 h 3510390"/>
                <a:gd name="connsiteX1" fmla="*/ 13673 w 4015065"/>
                <a:gd name="connsiteY1" fmla="*/ 3388245 h 3510390"/>
                <a:gd name="connsiteX2" fmla="*/ 1979039 w 4015065"/>
                <a:gd name="connsiteY2" fmla="*/ 0 h 3510390"/>
                <a:gd name="connsiteX3" fmla="*/ 4015065 w 4015065"/>
                <a:gd name="connsiteY3" fmla="*/ 3510390 h 3510390"/>
                <a:gd name="connsiteX4" fmla="*/ 78443 w 4015065"/>
                <a:gd name="connsiteY4" fmla="*/ 3510165 h 3510390"/>
                <a:gd name="connsiteX5" fmla="*/ 9688 w 4015065"/>
                <a:gd name="connsiteY5" fmla="*/ 3468480 h 3510390"/>
                <a:gd name="connsiteX0" fmla="*/ 7786 w 4018878"/>
                <a:gd name="connsiteY0" fmla="*/ 3470385 h 3510390"/>
                <a:gd name="connsiteX1" fmla="*/ 17486 w 4018878"/>
                <a:gd name="connsiteY1" fmla="*/ 3388245 h 3510390"/>
                <a:gd name="connsiteX2" fmla="*/ 1982852 w 4018878"/>
                <a:gd name="connsiteY2" fmla="*/ 0 h 3510390"/>
                <a:gd name="connsiteX3" fmla="*/ 4018878 w 4018878"/>
                <a:gd name="connsiteY3" fmla="*/ 3510390 h 3510390"/>
                <a:gd name="connsiteX4" fmla="*/ 82256 w 4018878"/>
                <a:gd name="connsiteY4" fmla="*/ 3510165 h 3510390"/>
                <a:gd name="connsiteX5" fmla="*/ 7786 w 4018878"/>
                <a:gd name="connsiteY5" fmla="*/ 3470385 h 3510390"/>
                <a:gd name="connsiteX0" fmla="*/ 10477 w 4013949"/>
                <a:gd name="connsiteY0" fmla="*/ 3474195 h 3510390"/>
                <a:gd name="connsiteX1" fmla="*/ 12557 w 4013949"/>
                <a:gd name="connsiteY1" fmla="*/ 3388245 h 3510390"/>
                <a:gd name="connsiteX2" fmla="*/ 1977923 w 4013949"/>
                <a:gd name="connsiteY2" fmla="*/ 0 h 3510390"/>
                <a:gd name="connsiteX3" fmla="*/ 4013949 w 4013949"/>
                <a:gd name="connsiteY3" fmla="*/ 3510390 h 3510390"/>
                <a:gd name="connsiteX4" fmla="*/ 77327 w 4013949"/>
                <a:gd name="connsiteY4" fmla="*/ 3510165 h 3510390"/>
                <a:gd name="connsiteX5" fmla="*/ 10477 w 4013949"/>
                <a:gd name="connsiteY5" fmla="*/ 3474195 h 3510390"/>
                <a:gd name="connsiteX0" fmla="*/ 10477 w 4013949"/>
                <a:gd name="connsiteY0" fmla="*/ 3474195 h 3510390"/>
                <a:gd name="connsiteX1" fmla="*/ 12557 w 4013949"/>
                <a:gd name="connsiteY1" fmla="*/ 3388245 h 3510390"/>
                <a:gd name="connsiteX2" fmla="*/ 1977923 w 4013949"/>
                <a:gd name="connsiteY2" fmla="*/ 0 h 3510390"/>
                <a:gd name="connsiteX3" fmla="*/ 4013949 w 4013949"/>
                <a:gd name="connsiteY3" fmla="*/ 3510390 h 3510390"/>
                <a:gd name="connsiteX4" fmla="*/ 77327 w 4013949"/>
                <a:gd name="connsiteY4" fmla="*/ 3510165 h 3510390"/>
                <a:gd name="connsiteX5" fmla="*/ 10477 w 4013949"/>
                <a:gd name="connsiteY5" fmla="*/ 3474195 h 3510390"/>
                <a:gd name="connsiteX0" fmla="*/ 10477 w 4013949"/>
                <a:gd name="connsiteY0" fmla="*/ 3474195 h 3510390"/>
                <a:gd name="connsiteX1" fmla="*/ 12557 w 4013949"/>
                <a:gd name="connsiteY1" fmla="*/ 3388245 h 3510390"/>
                <a:gd name="connsiteX2" fmla="*/ 1977923 w 4013949"/>
                <a:gd name="connsiteY2" fmla="*/ 0 h 3510390"/>
                <a:gd name="connsiteX3" fmla="*/ 3946383 w 4013949"/>
                <a:gd name="connsiteY3" fmla="*/ 3395865 h 3510390"/>
                <a:gd name="connsiteX4" fmla="*/ 4013949 w 4013949"/>
                <a:gd name="connsiteY4" fmla="*/ 3510390 h 3510390"/>
                <a:gd name="connsiteX5" fmla="*/ 77327 w 4013949"/>
                <a:gd name="connsiteY5" fmla="*/ 3510165 h 3510390"/>
                <a:gd name="connsiteX6" fmla="*/ 10477 w 4013949"/>
                <a:gd name="connsiteY6" fmla="*/ 3474195 h 3510390"/>
                <a:gd name="connsiteX0" fmla="*/ 10477 w 4013949"/>
                <a:gd name="connsiteY0" fmla="*/ 3474195 h 3510390"/>
                <a:gd name="connsiteX1" fmla="*/ 12557 w 4013949"/>
                <a:gd name="connsiteY1" fmla="*/ 3388245 h 3510390"/>
                <a:gd name="connsiteX2" fmla="*/ 1977923 w 4013949"/>
                <a:gd name="connsiteY2" fmla="*/ 0 h 3510390"/>
                <a:gd name="connsiteX3" fmla="*/ 3946383 w 4013949"/>
                <a:gd name="connsiteY3" fmla="*/ 3395865 h 3510390"/>
                <a:gd name="connsiteX4" fmla="*/ 4013949 w 4013949"/>
                <a:gd name="connsiteY4" fmla="*/ 3510390 h 3510390"/>
                <a:gd name="connsiteX5" fmla="*/ 3877803 w 4013949"/>
                <a:gd name="connsiteY5" fmla="*/ 3510165 h 3510390"/>
                <a:gd name="connsiteX6" fmla="*/ 77327 w 4013949"/>
                <a:gd name="connsiteY6" fmla="*/ 3510165 h 3510390"/>
                <a:gd name="connsiteX7" fmla="*/ 10477 w 4013949"/>
                <a:gd name="connsiteY7" fmla="*/ 3474195 h 3510390"/>
                <a:gd name="connsiteX0" fmla="*/ 10477 w 3952989"/>
                <a:gd name="connsiteY0" fmla="*/ 3474195 h 3510165"/>
                <a:gd name="connsiteX1" fmla="*/ 12557 w 3952989"/>
                <a:gd name="connsiteY1" fmla="*/ 3388245 h 3510165"/>
                <a:gd name="connsiteX2" fmla="*/ 1977923 w 3952989"/>
                <a:gd name="connsiteY2" fmla="*/ 0 h 3510165"/>
                <a:gd name="connsiteX3" fmla="*/ 3946383 w 3952989"/>
                <a:gd name="connsiteY3" fmla="*/ 3395865 h 3510165"/>
                <a:gd name="connsiteX4" fmla="*/ 3952989 w 3952989"/>
                <a:gd name="connsiteY4" fmla="*/ 3474195 h 3510165"/>
                <a:gd name="connsiteX5" fmla="*/ 3877803 w 3952989"/>
                <a:gd name="connsiteY5" fmla="*/ 3510165 h 3510165"/>
                <a:gd name="connsiteX6" fmla="*/ 77327 w 3952989"/>
                <a:gd name="connsiteY6" fmla="*/ 3510165 h 3510165"/>
                <a:gd name="connsiteX7" fmla="*/ 10477 w 3952989"/>
                <a:gd name="connsiteY7" fmla="*/ 3474195 h 3510165"/>
                <a:gd name="connsiteX0" fmla="*/ 10477 w 3952989"/>
                <a:gd name="connsiteY0" fmla="*/ 3474195 h 3510432"/>
                <a:gd name="connsiteX1" fmla="*/ 12557 w 3952989"/>
                <a:gd name="connsiteY1" fmla="*/ 3388245 h 3510432"/>
                <a:gd name="connsiteX2" fmla="*/ 1977923 w 3952989"/>
                <a:gd name="connsiteY2" fmla="*/ 0 h 3510432"/>
                <a:gd name="connsiteX3" fmla="*/ 3946383 w 3952989"/>
                <a:gd name="connsiteY3" fmla="*/ 3395865 h 3510432"/>
                <a:gd name="connsiteX4" fmla="*/ 3952989 w 3952989"/>
                <a:gd name="connsiteY4" fmla="*/ 3474195 h 3510432"/>
                <a:gd name="connsiteX5" fmla="*/ 3877803 w 3952989"/>
                <a:gd name="connsiteY5" fmla="*/ 3510165 h 3510432"/>
                <a:gd name="connsiteX6" fmla="*/ 77327 w 3952989"/>
                <a:gd name="connsiteY6" fmla="*/ 3510165 h 3510432"/>
                <a:gd name="connsiteX7" fmla="*/ 10477 w 3952989"/>
                <a:gd name="connsiteY7" fmla="*/ 3474195 h 3510432"/>
                <a:gd name="connsiteX0" fmla="*/ 10477 w 3952989"/>
                <a:gd name="connsiteY0" fmla="*/ 3474195 h 3510216"/>
                <a:gd name="connsiteX1" fmla="*/ 12557 w 3952989"/>
                <a:gd name="connsiteY1" fmla="*/ 3388245 h 3510216"/>
                <a:gd name="connsiteX2" fmla="*/ 1977923 w 3952989"/>
                <a:gd name="connsiteY2" fmla="*/ 0 h 3510216"/>
                <a:gd name="connsiteX3" fmla="*/ 3946383 w 3952989"/>
                <a:gd name="connsiteY3" fmla="*/ 3395865 h 3510216"/>
                <a:gd name="connsiteX4" fmla="*/ 3952989 w 3952989"/>
                <a:gd name="connsiteY4" fmla="*/ 3474195 h 3510216"/>
                <a:gd name="connsiteX5" fmla="*/ 3877803 w 3952989"/>
                <a:gd name="connsiteY5" fmla="*/ 3510165 h 3510216"/>
                <a:gd name="connsiteX6" fmla="*/ 77327 w 3952989"/>
                <a:gd name="connsiteY6" fmla="*/ 3510165 h 3510216"/>
                <a:gd name="connsiteX7" fmla="*/ 10477 w 3952989"/>
                <a:gd name="connsiteY7" fmla="*/ 3474195 h 3510216"/>
                <a:gd name="connsiteX0" fmla="*/ 10477 w 3956433"/>
                <a:gd name="connsiteY0" fmla="*/ 3474195 h 3510216"/>
                <a:gd name="connsiteX1" fmla="*/ 12557 w 3956433"/>
                <a:gd name="connsiteY1" fmla="*/ 3388245 h 3510216"/>
                <a:gd name="connsiteX2" fmla="*/ 1977923 w 3956433"/>
                <a:gd name="connsiteY2" fmla="*/ 0 h 3510216"/>
                <a:gd name="connsiteX3" fmla="*/ 3946383 w 3956433"/>
                <a:gd name="connsiteY3" fmla="*/ 3395865 h 3510216"/>
                <a:gd name="connsiteX4" fmla="*/ 3952989 w 3956433"/>
                <a:gd name="connsiteY4" fmla="*/ 3474195 h 3510216"/>
                <a:gd name="connsiteX5" fmla="*/ 3877803 w 3956433"/>
                <a:gd name="connsiteY5" fmla="*/ 3510165 h 3510216"/>
                <a:gd name="connsiteX6" fmla="*/ 77327 w 3956433"/>
                <a:gd name="connsiteY6" fmla="*/ 3510165 h 3510216"/>
                <a:gd name="connsiteX7" fmla="*/ 10477 w 3956433"/>
                <a:gd name="connsiteY7" fmla="*/ 3474195 h 3510216"/>
                <a:gd name="connsiteX0" fmla="*/ 10477 w 3956433"/>
                <a:gd name="connsiteY0" fmla="*/ 3474195 h 3510165"/>
                <a:gd name="connsiteX1" fmla="*/ 12557 w 3956433"/>
                <a:gd name="connsiteY1" fmla="*/ 3388245 h 3510165"/>
                <a:gd name="connsiteX2" fmla="*/ 1977923 w 3956433"/>
                <a:gd name="connsiteY2" fmla="*/ 0 h 3510165"/>
                <a:gd name="connsiteX3" fmla="*/ 3946383 w 3956433"/>
                <a:gd name="connsiteY3" fmla="*/ 3395865 h 3510165"/>
                <a:gd name="connsiteX4" fmla="*/ 3952989 w 3956433"/>
                <a:gd name="connsiteY4" fmla="*/ 3474195 h 3510165"/>
                <a:gd name="connsiteX5" fmla="*/ 3877803 w 3956433"/>
                <a:gd name="connsiteY5" fmla="*/ 3510165 h 3510165"/>
                <a:gd name="connsiteX6" fmla="*/ 77327 w 3956433"/>
                <a:gd name="connsiteY6" fmla="*/ 3510165 h 3510165"/>
                <a:gd name="connsiteX7" fmla="*/ 10477 w 3956433"/>
                <a:gd name="connsiteY7" fmla="*/ 3474195 h 3510165"/>
                <a:gd name="connsiteX0" fmla="*/ 10477 w 3961969"/>
                <a:gd name="connsiteY0" fmla="*/ 3474195 h 3510165"/>
                <a:gd name="connsiteX1" fmla="*/ 12557 w 3961969"/>
                <a:gd name="connsiteY1" fmla="*/ 3388245 h 3510165"/>
                <a:gd name="connsiteX2" fmla="*/ 1977923 w 3961969"/>
                <a:gd name="connsiteY2" fmla="*/ 0 h 3510165"/>
                <a:gd name="connsiteX3" fmla="*/ 3946383 w 3961969"/>
                <a:gd name="connsiteY3" fmla="*/ 3395865 h 3510165"/>
                <a:gd name="connsiteX4" fmla="*/ 3952989 w 3961969"/>
                <a:gd name="connsiteY4" fmla="*/ 3474195 h 3510165"/>
                <a:gd name="connsiteX5" fmla="*/ 3877803 w 3961969"/>
                <a:gd name="connsiteY5" fmla="*/ 3510165 h 3510165"/>
                <a:gd name="connsiteX6" fmla="*/ 77327 w 3961969"/>
                <a:gd name="connsiteY6" fmla="*/ 3510165 h 3510165"/>
                <a:gd name="connsiteX7" fmla="*/ 10477 w 3961969"/>
                <a:gd name="connsiteY7" fmla="*/ 3474195 h 3510165"/>
                <a:gd name="connsiteX0" fmla="*/ 10477 w 3959926"/>
                <a:gd name="connsiteY0" fmla="*/ 3474195 h 3510165"/>
                <a:gd name="connsiteX1" fmla="*/ 12557 w 3959926"/>
                <a:gd name="connsiteY1" fmla="*/ 3388245 h 3510165"/>
                <a:gd name="connsiteX2" fmla="*/ 1977923 w 3959926"/>
                <a:gd name="connsiteY2" fmla="*/ 0 h 3510165"/>
                <a:gd name="connsiteX3" fmla="*/ 3946383 w 3959926"/>
                <a:gd name="connsiteY3" fmla="*/ 3395865 h 3510165"/>
                <a:gd name="connsiteX4" fmla="*/ 3949179 w 3959926"/>
                <a:gd name="connsiteY4" fmla="*/ 3474195 h 3510165"/>
                <a:gd name="connsiteX5" fmla="*/ 3877803 w 3959926"/>
                <a:gd name="connsiteY5" fmla="*/ 3510165 h 3510165"/>
                <a:gd name="connsiteX6" fmla="*/ 77327 w 3959926"/>
                <a:gd name="connsiteY6" fmla="*/ 3510165 h 3510165"/>
                <a:gd name="connsiteX7" fmla="*/ 10477 w 3959926"/>
                <a:gd name="connsiteY7" fmla="*/ 3474195 h 3510165"/>
                <a:gd name="connsiteX0" fmla="*/ 10477 w 3959926"/>
                <a:gd name="connsiteY0" fmla="*/ 3474195 h 3510165"/>
                <a:gd name="connsiteX1" fmla="*/ 12557 w 3959926"/>
                <a:gd name="connsiteY1" fmla="*/ 3388245 h 3510165"/>
                <a:gd name="connsiteX2" fmla="*/ 1906128 w 3959926"/>
                <a:gd name="connsiteY2" fmla="*/ 119266 h 3510165"/>
                <a:gd name="connsiteX3" fmla="*/ 1977923 w 3959926"/>
                <a:gd name="connsiteY3" fmla="*/ 0 h 3510165"/>
                <a:gd name="connsiteX4" fmla="*/ 3946383 w 3959926"/>
                <a:gd name="connsiteY4" fmla="*/ 3395865 h 3510165"/>
                <a:gd name="connsiteX5" fmla="*/ 3949179 w 3959926"/>
                <a:gd name="connsiteY5" fmla="*/ 3474195 h 3510165"/>
                <a:gd name="connsiteX6" fmla="*/ 3877803 w 3959926"/>
                <a:gd name="connsiteY6" fmla="*/ 3510165 h 3510165"/>
                <a:gd name="connsiteX7" fmla="*/ 77327 w 3959926"/>
                <a:gd name="connsiteY7" fmla="*/ 3510165 h 3510165"/>
                <a:gd name="connsiteX8" fmla="*/ 10477 w 3959926"/>
                <a:gd name="connsiteY8" fmla="*/ 3474195 h 3510165"/>
                <a:gd name="connsiteX0" fmla="*/ 10477 w 3959926"/>
                <a:gd name="connsiteY0" fmla="*/ 3474195 h 3510165"/>
                <a:gd name="connsiteX1" fmla="*/ 12557 w 3959926"/>
                <a:gd name="connsiteY1" fmla="*/ 3388245 h 3510165"/>
                <a:gd name="connsiteX2" fmla="*/ 1906128 w 3959926"/>
                <a:gd name="connsiteY2" fmla="*/ 119266 h 3510165"/>
                <a:gd name="connsiteX3" fmla="*/ 1977923 w 3959926"/>
                <a:gd name="connsiteY3" fmla="*/ 0 h 3510165"/>
                <a:gd name="connsiteX4" fmla="*/ 2047098 w 3959926"/>
                <a:gd name="connsiteY4" fmla="*/ 123076 h 3510165"/>
                <a:gd name="connsiteX5" fmla="*/ 3946383 w 3959926"/>
                <a:gd name="connsiteY5" fmla="*/ 3395865 h 3510165"/>
                <a:gd name="connsiteX6" fmla="*/ 3949179 w 3959926"/>
                <a:gd name="connsiteY6" fmla="*/ 3474195 h 3510165"/>
                <a:gd name="connsiteX7" fmla="*/ 3877803 w 3959926"/>
                <a:gd name="connsiteY7" fmla="*/ 3510165 h 3510165"/>
                <a:gd name="connsiteX8" fmla="*/ 77327 w 3959926"/>
                <a:gd name="connsiteY8" fmla="*/ 3510165 h 3510165"/>
                <a:gd name="connsiteX9" fmla="*/ 10477 w 3959926"/>
                <a:gd name="connsiteY9" fmla="*/ 3474195 h 3510165"/>
                <a:gd name="connsiteX0" fmla="*/ 10477 w 3959926"/>
                <a:gd name="connsiteY0" fmla="*/ 3401805 h 3437775"/>
                <a:gd name="connsiteX1" fmla="*/ 12557 w 3959926"/>
                <a:gd name="connsiteY1" fmla="*/ 3315855 h 3437775"/>
                <a:gd name="connsiteX2" fmla="*/ 1906128 w 3959926"/>
                <a:gd name="connsiteY2" fmla="*/ 46876 h 3437775"/>
                <a:gd name="connsiteX3" fmla="*/ 1977923 w 3959926"/>
                <a:gd name="connsiteY3" fmla="*/ 0 h 3437775"/>
                <a:gd name="connsiteX4" fmla="*/ 2047098 w 3959926"/>
                <a:gd name="connsiteY4" fmla="*/ 50686 h 3437775"/>
                <a:gd name="connsiteX5" fmla="*/ 3946383 w 3959926"/>
                <a:gd name="connsiteY5" fmla="*/ 3323475 h 3437775"/>
                <a:gd name="connsiteX6" fmla="*/ 3949179 w 3959926"/>
                <a:gd name="connsiteY6" fmla="*/ 3401805 h 3437775"/>
                <a:gd name="connsiteX7" fmla="*/ 3877803 w 3959926"/>
                <a:gd name="connsiteY7" fmla="*/ 3437775 h 3437775"/>
                <a:gd name="connsiteX8" fmla="*/ 77327 w 3959926"/>
                <a:gd name="connsiteY8" fmla="*/ 3437775 h 3437775"/>
                <a:gd name="connsiteX9" fmla="*/ 10477 w 3959926"/>
                <a:gd name="connsiteY9" fmla="*/ 3401805 h 3437775"/>
                <a:gd name="connsiteX0" fmla="*/ 10477 w 3959926"/>
                <a:gd name="connsiteY0" fmla="*/ 3401805 h 3437775"/>
                <a:gd name="connsiteX1" fmla="*/ 12557 w 3959926"/>
                <a:gd name="connsiteY1" fmla="*/ 3315855 h 3437775"/>
                <a:gd name="connsiteX2" fmla="*/ 1906128 w 3959926"/>
                <a:gd name="connsiteY2" fmla="*/ 46876 h 3437775"/>
                <a:gd name="connsiteX3" fmla="*/ 1977923 w 3959926"/>
                <a:gd name="connsiteY3" fmla="*/ 0 h 3437775"/>
                <a:gd name="connsiteX4" fmla="*/ 2047098 w 3959926"/>
                <a:gd name="connsiteY4" fmla="*/ 50686 h 3437775"/>
                <a:gd name="connsiteX5" fmla="*/ 3946383 w 3959926"/>
                <a:gd name="connsiteY5" fmla="*/ 3323475 h 3437775"/>
                <a:gd name="connsiteX6" fmla="*/ 3949179 w 3959926"/>
                <a:gd name="connsiteY6" fmla="*/ 3401805 h 3437775"/>
                <a:gd name="connsiteX7" fmla="*/ 3877803 w 3959926"/>
                <a:gd name="connsiteY7" fmla="*/ 3437775 h 3437775"/>
                <a:gd name="connsiteX8" fmla="*/ 77327 w 3959926"/>
                <a:gd name="connsiteY8" fmla="*/ 3437775 h 3437775"/>
                <a:gd name="connsiteX9" fmla="*/ 10477 w 3959926"/>
                <a:gd name="connsiteY9" fmla="*/ 3401805 h 3437775"/>
                <a:gd name="connsiteX0" fmla="*/ 10477 w 3959926"/>
                <a:gd name="connsiteY0" fmla="*/ 3401806 h 3437776"/>
                <a:gd name="connsiteX1" fmla="*/ 12557 w 3959926"/>
                <a:gd name="connsiteY1" fmla="*/ 3315856 h 3437776"/>
                <a:gd name="connsiteX2" fmla="*/ 1906128 w 3959926"/>
                <a:gd name="connsiteY2" fmla="*/ 46877 h 3437776"/>
                <a:gd name="connsiteX3" fmla="*/ 1977923 w 3959926"/>
                <a:gd name="connsiteY3" fmla="*/ 1 h 3437776"/>
                <a:gd name="connsiteX4" fmla="*/ 2047098 w 3959926"/>
                <a:gd name="connsiteY4" fmla="*/ 50687 h 3437776"/>
                <a:gd name="connsiteX5" fmla="*/ 3946383 w 3959926"/>
                <a:gd name="connsiteY5" fmla="*/ 3323476 h 3437776"/>
                <a:gd name="connsiteX6" fmla="*/ 3949179 w 3959926"/>
                <a:gd name="connsiteY6" fmla="*/ 3401806 h 3437776"/>
                <a:gd name="connsiteX7" fmla="*/ 3877803 w 3959926"/>
                <a:gd name="connsiteY7" fmla="*/ 3437776 h 3437776"/>
                <a:gd name="connsiteX8" fmla="*/ 77327 w 3959926"/>
                <a:gd name="connsiteY8" fmla="*/ 3437776 h 3437776"/>
                <a:gd name="connsiteX9" fmla="*/ 10477 w 3959926"/>
                <a:gd name="connsiteY9" fmla="*/ 3401806 h 3437776"/>
                <a:gd name="connsiteX0" fmla="*/ 10477 w 3959926"/>
                <a:gd name="connsiteY0" fmla="*/ 3401806 h 3437776"/>
                <a:gd name="connsiteX1" fmla="*/ 12557 w 3959926"/>
                <a:gd name="connsiteY1" fmla="*/ 3315856 h 3437776"/>
                <a:gd name="connsiteX2" fmla="*/ 1906128 w 3959926"/>
                <a:gd name="connsiteY2" fmla="*/ 46877 h 3437776"/>
                <a:gd name="connsiteX3" fmla="*/ 1977923 w 3959926"/>
                <a:gd name="connsiteY3" fmla="*/ 1 h 3437776"/>
                <a:gd name="connsiteX4" fmla="*/ 2047098 w 3959926"/>
                <a:gd name="connsiteY4" fmla="*/ 50687 h 3437776"/>
                <a:gd name="connsiteX5" fmla="*/ 3946383 w 3959926"/>
                <a:gd name="connsiteY5" fmla="*/ 3323476 h 3437776"/>
                <a:gd name="connsiteX6" fmla="*/ 3949179 w 3959926"/>
                <a:gd name="connsiteY6" fmla="*/ 3401806 h 3437776"/>
                <a:gd name="connsiteX7" fmla="*/ 3877803 w 3959926"/>
                <a:gd name="connsiteY7" fmla="*/ 3437776 h 3437776"/>
                <a:gd name="connsiteX8" fmla="*/ 77327 w 3959926"/>
                <a:gd name="connsiteY8" fmla="*/ 3437776 h 3437776"/>
                <a:gd name="connsiteX9" fmla="*/ 10477 w 3959926"/>
                <a:gd name="connsiteY9" fmla="*/ 3401806 h 3437776"/>
                <a:gd name="connsiteX0" fmla="*/ 10477 w 3959926"/>
                <a:gd name="connsiteY0" fmla="*/ 3401806 h 3437776"/>
                <a:gd name="connsiteX1" fmla="*/ 12557 w 3959926"/>
                <a:gd name="connsiteY1" fmla="*/ 3315856 h 3437776"/>
                <a:gd name="connsiteX2" fmla="*/ 1906128 w 3959926"/>
                <a:gd name="connsiteY2" fmla="*/ 46877 h 3437776"/>
                <a:gd name="connsiteX3" fmla="*/ 1977923 w 3959926"/>
                <a:gd name="connsiteY3" fmla="*/ 1 h 3437776"/>
                <a:gd name="connsiteX4" fmla="*/ 2047098 w 3959926"/>
                <a:gd name="connsiteY4" fmla="*/ 50687 h 3437776"/>
                <a:gd name="connsiteX5" fmla="*/ 3946383 w 3959926"/>
                <a:gd name="connsiteY5" fmla="*/ 3323476 h 3437776"/>
                <a:gd name="connsiteX6" fmla="*/ 3949179 w 3959926"/>
                <a:gd name="connsiteY6" fmla="*/ 3401806 h 3437776"/>
                <a:gd name="connsiteX7" fmla="*/ 3877803 w 3959926"/>
                <a:gd name="connsiteY7" fmla="*/ 3437776 h 3437776"/>
                <a:gd name="connsiteX8" fmla="*/ 77327 w 3959926"/>
                <a:gd name="connsiteY8" fmla="*/ 3437776 h 3437776"/>
                <a:gd name="connsiteX9" fmla="*/ 10477 w 3959926"/>
                <a:gd name="connsiteY9" fmla="*/ 3401806 h 3437776"/>
                <a:gd name="connsiteX0" fmla="*/ 10477 w 3959926"/>
                <a:gd name="connsiteY0" fmla="*/ 3401806 h 3437776"/>
                <a:gd name="connsiteX1" fmla="*/ 12557 w 3959926"/>
                <a:gd name="connsiteY1" fmla="*/ 3315856 h 3437776"/>
                <a:gd name="connsiteX2" fmla="*/ 1906128 w 3959926"/>
                <a:gd name="connsiteY2" fmla="*/ 46877 h 3437776"/>
                <a:gd name="connsiteX3" fmla="*/ 1977923 w 3959926"/>
                <a:gd name="connsiteY3" fmla="*/ 1 h 3437776"/>
                <a:gd name="connsiteX4" fmla="*/ 2047098 w 3959926"/>
                <a:gd name="connsiteY4" fmla="*/ 50687 h 3437776"/>
                <a:gd name="connsiteX5" fmla="*/ 3946383 w 3959926"/>
                <a:gd name="connsiteY5" fmla="*/ 3323476 h 3437776"/>
                <a:gd name="connsiteX6" fmla="*/ 3949179 w 3959926"/>
                <a:gd name="connsiteY6" fmla="*/ 3401806 h 3437776"/>
                <a:gd name="connsiteX7" fmla="*/ 3877803 w 3959926"/>
                <a:gd name="connsiteY7" fmla="*/ 3437776 h 3437776"/>
                <a:gd name="connsiteX8" fmla="*/ 77327 w 3959926"/>
                <a:gd name="connsiteY8" fmla="*/ 3437776 h 3437776"/>
                <a:gd name="connsiteX9" fmla="*/ 10477 w 3959926"/>
                <a:gd name="connsiteY9" fmla="*/ 3401806 h 3437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59926" h="3437776">
                  <a:moveTo>
                    <a:pt x="10477" y="3401806"/>
                  </a:moveTo>
                  <a:cubicBezTo>
                    <a:pt x="-5340" y="3368076"/>
                    <a:pt x="-2106" y="3343871"/>
                    <a:pt x="12557" y="3315856"/>
                  </a:cubicBezTo>
                  <a:lnTo>
                    <a:pt x="1906128" y="46877"/>
                  </a:lnTo>
                  <a:cubicBezTo>
                    <a:pt x="1924345" y="23632"/>
                    <a:pt x="1938751" y="386"/>
                    <a:pt x="1977923" y="1"/>
                  </a:cubicBezTo>
                  <a:cubicBezTo>
                    <a:pt x="2020031" y="-249"/>
                    <a:pt x="2031660" y="26172"/>
                    <a:pt x="2047098" y="50687"/>
                  </a:cubicBezTo>
                  <a:lnTo>
                    <a:pt x="3946383" y="3323476"/>
                  </a:lnTo>
                  <a:cubicBezTo>
                    <a:pt x="3965730" y="3353396"/>
                    <a:pt x="3962217" y="3375696"/>
                    <a:pt x="3949179" y="3401806"/>
                  </a:cubicBezTo>
                  <a:cubicBezTo>
                    <a:pt x="3927927" y="3427131"/>
                    <a:pt x="3912390" y="3439121"/>
                    <a:pt x="3877803" y="3437776"/>
                  </a:cubicBezTo>
                  <a:lnTo>
                    <a:pt x="77327" y="3437776"/>
                  </a:lnTo>
                  <a:cubicBezTo>
                    <a:pt x="44884" y="3432771"/>
                    <a:pt x="23870" y="3425861"/>
                    <a:pt x="10477" y="340180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3588219" y="1448780"/>
              <a:ext cx="3681262" cy="140627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sz="96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止まれ</a:t>
              </a:r>
              <a:endParaRPr kumimoji="1" lang="ja-JP" altLang="en-US" sz="9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030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pop115_一時停止</dc:title>
  <dc:subject>pop115_一時停止</dc:subject>
  <dc:creator>http://www.digipot.net</dc:creator>
  <cp:lastModifiedBy/>
  <cp:revision>1</cp:revision>
  <dcterms:created xsi:type="dcterms:W3CDTF">2013-12-20T05:47:28Z</dcterms:created>
  <dcterms:modified xsi:type="dcterms:W3CDTF">2013-12-20T05:47:31Z</dcterms:modified>
  <cp:version>1</cp:version>
</cp:coreProperties>
</file>