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3" r:id="rId4"/>
    <p:sldId id="269" r:id="rId5"/>
    <p:sldId id="267" r:id="rId6"/>
    <p:sldId id="27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25" d="100"/>
          <a:sy n="25" d="100"/>
        </p:scale>
        <p:origin x="-1397" y="-80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96738" y="0"/>
            <a:ext cx="3262432" cy="9864239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進入禁止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1622630"/>
            <a:ext cx="6852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進入</a:t>
            </a:r>
            <a: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グループ化 37"/>
          <p:cNvGrpSpPr/>
          <p:nvPr/>
        </p:nvGrpSpPr>
        <p:grpSpPr>
          <a:xfrm>
            <a:off x="645561" y="2011131"/>
            <a:ext cx="5580620" cy="5580620"/>
            <a:chOff x="1982670" y="593685"/>
            <a:chExt cx="5580620" cy="5580620"/>
          </a:xfrm>
        </p:grpSpPr>
        <p:sp>
          <p:nvSpPr>
            <p:cNvPr id="39" name="円/楕円 38"/>
            <p:cNvSpPr/>
            <p:nvPr/>
          </p:nvSpPr>
          <p:spPr>
            <a:xfrm>
              <a:off x="2045564" y="656580"/>
              <a:ext cx="5454832" cy="54548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ドーナツ 39"/>
            <p:cNvSpPr/>
            <p:nvPr/>
          </p:nvSpPr>
          <p:spPr>
            <a:xfrm>
              <a:off x="1982670" y="593685"/>
              <a:ext cx="5580620" cy="5580620"/>
            </a:xfrm>
            <a:prstGeom prst="donut">
              <a:avLst>
                <a:gd name="adj" fmla="val 1725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2220739" y="831755"/>
              <a:ext cx="5104482" cy="5104480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2751621" y="2880036"/>
              <a:ext cx="4042718" cy="1007920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グループ化 39"/>
          <p:cNvGrpSpPr/>
          <p:nvPr/>
        </p:nvGrpSpPr>
        <p:grpSpPr>
          <a:xfrm>
            <a:off x="481635" y="1992762"/>
            <a:ext cx="5948878" cy="5948878"/>
            <a:chOff x="1982670" y="593685"/>
            <a:chExt cx="5580620" cy="5580620"/>
          </a:xfrm>
        </p:grpSpPr>
        <p:sp>
          <p:nvSpPr>
            <p:cNvPr id="41" name="円/楕円 40"/>
            <p:cNvSpPr/>
            <p:nvPr/>
          </p:nvSpPr>
          <p:spPr>
            <a:xfrm>
              <a:off x="2045564" y="656580"/>
              <a:ext cx="5454832" cy="5454830"/>
            </a:xfrm>
            <a:prstGeom prst="ellipse">
              <a:avLst/>
            </a:pr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ドーナツ 41"/>
            <p:cNvSpPr/>
            <p:nvPr/>
          </p:nvSpPr>
          <p:spPr>
            <a:xfrm>
              <a:off x="1982670" y="593685"/>
              <a:ext cx="5580620" cy="5580620"/>
            </a:xfrm>
            <a:prstGeom prst="donut">
              <a:avLst>
                <a:gd name="adj" fmla="val 1725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2220739" y="831755"/>
              <a:ext cx="5104482" cy="5104480"/>
            </a:xfrm>
            <a:prstGeom prst="ellipse">
              <a:avLst/>
            </a:pr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2751621" y="2880036"/>
              <a:ext cx="4042718" cy="1007920"/>
            </a:xfrm>
            <a:prstGeom prst="rect">
              <a:avLst/>
            </a:pr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グループ化 46"/>
          <p:cNvGrpSpPr/>
          <p:nvPr/>
        </p:nvGrpSpPr>
        <p:grpSpPr>
          <a:xfrm>
            <a:off x="914400" y="2498948"/>
            <a:ext cx="5029200" cy="5029200"/>
            <a:chOff x="1982670" y="593685"/>
            <a:chExt cx="5580620" cy="5580620"/>
          </a:xfrm>
        </p:grpSpPr>
        <p:sp>
          <p:nvSpPr>
            <p:cNvPr id="48" name="円/楕円 47"/>
            <p:cNvSpPr/>
            <p:nvPr/>
          </p:nvSpPr>
          <p:spPr>
            <a:xfrm>
              <a:off x="2045564" y="656580"/>
              <a:ext cx="5454832" cy="54548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ドーナツ 48"/>
            <p:cNvSpPr/>
            <p:nvPr/>
          </p:nvSpPr>
          <p:spPr>
            <a:xfrm>
              <a:off x="1982670" y="593685"/>
              <a:ext cx="5580620" cy="5580620"/>
            </a:xfrm>
            <a:prstGeom prst="donut">
              <a:avLst>
                <a:gd name="adj" fmla="val 1725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0" name="円/楕円 49"/>
            <p:cNvSpPr/>
            <p:nvPr/>
          </p:nvSpPr>
          <p:spPr>
            <a:xfrm>
              <a:off x="2220739" y="831755"/>
              <a:ext cx="5104482" cy="5104480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2751621" y="2880036"/>
              <a:ext cx="4042718" cy="1007920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2" name="テキスト ボックス 51"/>
          <p:cNvSpPr txBox="1"/>
          <p:nvPr/>
        </p:nvSpPr>
        <p:spPr>
          <a:xfrm>
            <a:off x="182471" y="416163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進入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82471" y="7502893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143635" y="426947"/>
            <a:ext cx="6585521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先入れません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5" name="グループ化 44"/>
          <p:cNvGrpSpPr/>
          <p:nvPr/>
        </p:nvGrpSpPr>
        <p:grpSpPr>
          <a:xfrm>
            <a:off x="807270" y="1970501"/>
            <a:ext cx="5258250" cy="5258250"/>
            <a:chOff x="1982670" y="593685"/>
            <a:chExt cx="5580620" cy="5580620"/>
          </a:xfrm>
        </p:grpSpPr>
        <p:sp>
          <p:nvSpPr>
            <p:cNvPr id="46" name="円/楕円 45"/>
            <p:cNvSpPr/>
            <p:nvPr/>
          </p:nvSpPr>
          <p:spPr>
            <a:xfrm>
              <a:off x="2045564" y="656580"/>
              <a:ext cx="5454832" cy="5454830"/>
            </a:xfrm>
            <a:prstGeom prst="ellipse">
              <a:avLst/>
            </a:pr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ドーナツ 46"/>
            <p:cNvSpPr/>
            <p:nvPr/>
          </p:nvSpPr>
          <p:spPr>
            <a:xfrm>
              <a:off x="1982670" y="593685"/>
              <a:ext cx="5580620" cy="5580620"/>
            </a:xfrm>
            <a:prstGeom prst="donut">
              <a:avLst>
                <a:gd name="adj" fmla="val 1725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円/楕円 47"/>
            <p:cNvSpPr/>
            <p:nvPr/>
          </p:nvSpPr>
          <p:spPr>
            <a:xfrm>
              <a:off x="2220739" y="831755"/>
              <a:ext cx="5104482" cy="5104480"/>
            </a:xfrm>
            <a:prstGeom prst="ellipse">
              <a:avLst/>
            </a:pr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2751621" y="2880036"/>
              <a:ext cx="4042718" cy="1007920"/>
            </a:xfrm>
            <a:prstGeom prst="rect">
              <a:avLst/>
            </a:pr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0" name="テキスト ボックス 49"/>
          <p:cNvSpPr txBox="1"/>
          <p:nvPr/>
        </p:nvSpPr>
        <p:spPr>
          <a:xfrm>
            <a:off x="143635" y="7707594"/>
            <a:ext cx="6585522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進入禁止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pop114_進入禁止</dc:title>
  <dc:subject>pop114_進入禁止</dc:subject>
  <dc:creator>http://www.digipot.net</dc:creator>
  <cp:lastModifiedBy/>
  <cp:revision>1</cp:revision>
  <dcterms:created xsi:type="dcterms:W3CDTF">2013-12-20T05:46:59Z</dcterms:created>
  <dcterms:modified xsi:type="dcterms:W3CDTF">2013-12-20T05:47:01Z</dcterms:modified>
  <cp:version>1</cp:version>
</cp:coreProperties>
</file>