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18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進入禁止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038131" y="656580"/>
            <a:ext cx="5580620" cy="5580620"/>
            <a:chOff x="1982670" y="593685"/>
            <a:chExt cx="5580620" cy="5580620"/>
          </a:xfrm>
        </p:grpSpPr>
        <p:sp>
          <p:nvSpPr>
            <p:cNvPr id="3" name="円/楕円 2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ドーナツ 22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1838762" y="457211"/>
            <a:ext cx="5979358" cy="5979358"/>
            <a:chOff x="1982670" y="593685"/>
            <a:chExt cx="5580620" cy="5580620"/>
          </a:xfrm>
        </p:grpSpPr>
        <p:sp>
          <p:nvSpPr>
            <p:cNvPr id="3" name="円/楕円 2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ドーナツ 22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038131" y="656580"/>
            <a:ext cx="5580620" cy="5580620"/>
            <a:chOff x="1982670" y="593685"/>
            <a:chExt cx="5580620" cy="5580620"/>
          </a:xfrm>
        </p:grpSpPr>
        <p:sp>
          <p:nvSpPr>
            <p:cNvPr id="3" name="円/楕円 2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ドーナツ 22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447920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596325" y="1024912"/>
            <a:ext cx="4464232" cy="4464232"/>
            <a:chOff x="1982670" y="593685"/>
            <a:chExt cx="5580620" cy="5580620"/>
          </a:xfrm>
        </p:grpSpPr>
        <p:sp>
          <p:nvSpPr>
            <p:cNvPr id="3" name="円/楕円 2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ドーナツ 22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30020"/>
            <a:ext cx="940604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8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</a:t>
            </a:r>
            <a:r>
              <a:rPr lang="ja-JP" altLang="en-US" sz="8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先入れません</a:t>
            </a:r>
            <a:endParaRPr kumimoji="1" lang="ja-JP" altLang="en-US" sz="8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pop114_進入禁止</dc:title>
  <dc:subject>pop114_進入禁止</dc:subject>
  <dc:creator>http://www.digipot.net</dc:creator>
  <cp:lastModifiedBy/>
  <cp:revision>1</cp:revision>
  <dcterms:created xsi:type="dcterms:W3CDTF">2013-12-20T05:46:01Z</dcterms:created>
  <dcterms:modified xsi:type="dcterms:W3CDTF">2013-12-20T05:46:03Z</dcterms:modified>
  <cp:version>1</cp:version>
</cp:coreProperties>
</file>