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0" r:id="rId3"/>
    <p:sldId id="273" r:id="rId4"/>
    <p:sldId id="269" r:id="rId5"/>
    <p:sldId id="267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158" autoAdjust="0"/>
    <p:restoredTop sz="94660"/>
  </p:normalViewPr>
  <p:slideViewPr>
    <p:cSldViewPr>
      <p:cViewPr>
        <p:scale>
          <a:sx n="33" d="100"/>
          <a:sy n="33" d="100"/>
        </p:scale>
        <p:origin x="-1138" y="-65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402006" y="76913"/>
            <a:ext cx="5955476" cy="9742411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2500"/>
              </a:lnSpc>
            </a:pPr>
            <a:r>
              <a:rPr kumimoji="1" lang="ja-JP" altLang="en-US" sz="15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防犯カメラ</a:t>
            </a:r>
            <a:endParaRPr kumimoji="1" lang="en-US" altLang="ja-JP" sz="150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lnSpc>
                <a:spcPts val="22500"/>
              </a:lnSpc>
            </a:pPr>
            <a:r>
              <a:rPr lang="ja-JP" altLang="en-US" sz="18000" b="1" spc="50" dirty="0">
                <a:ln w="11430"/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作動中</a:t>
            </a:r>
            <a:endParaRPr kumimoji="1" lang="ja-JP" altLang="en-US" sz="18000" b="1" spc="50" dirty="0">
              <a:ln w="11430"/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星 16 11"/>
          <p:cNvSpPr/>
          <p:nvPr/>
        </p:nvSpPr>
        <p:spPr>
          <a:xfrm>
            <a:off x="178999" y="253147"/>
            <a:ext cx="6355346" cy="9245358"/>
          </a:xfrm>
          <a:prstGeom prst="star16">
            <a:avLst>
              <a:gd name="adj" fmla="val 39465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テキスト ボックス 12"/>
          <p:cNvSpPr txBox="1"/>
          <p:nvPr/>
        </p:nvSpPr>
        <p:spPr>
          <a:xfrm rot="21209013">
            <a:off x="-111477" y="1258377"/>
            <a:ext cx="7177499" cy="683264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防犯</a:t>
            </a:r>
            <a:r>
              <a:rPr kumimoji="1" lang="en-US" altLang="ja-JP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</a:br>
            <a:r>
              <a:rPr kumimoji="1" lang="ja-JP" altLang="en-US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カメラ</a:t>
            </a:r>
            <a:r>
              <a:rPr kumimoji="1" lang="en-US" altLang="ja-JP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4600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</a:br>
            <a:r>
              <a:rPr kumimoji="1" lang="ja-JP" altLang="en-US" sz="14600" spc="50" dirty="0" smtClean="0">
                <a:ln w="11430"/>
                <a:solidFill>
                  <a:srgbClr val="C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作動中</a:t>
            </a:r>
            <a:endParaRPr kumimoji="1" lang="ja-JP" altLang="en-US" sz="14600" spc="50" dirty="0">
              <a:ln w="11430"/>
              <a:solidFill>
                <a:srgbClr val="C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/>
          <p:cNvGrpSpPr/>
          <p:nvPr/>
        </p:nvGrpSpPr>
        <p:grpSpPr>
          <a:xfrm>
            <a:off x="618241" y="1313554"/>
            <a:ext cx="5376005" cy="6514326"/>
            <a:chOff x="5324542" y="2462784"/>
            <a:chExt cx="1699598" cy="2059473"/>
          </a:xfrm>
        </p:grpSpPr>
        <p:sp>
          <p:nvSpPr>
            <p:cNvPr id="26" name="フリーフォーム 25"/>
            <p:cNvSpPr/>
            <p:nvPr/>
          </p:nvSpPr>
          <p:spPr bwMode="auto">
            <a:xfrm>
              <a:off x="6475125" y="2462784"/>
              <a:ext cx="323790" cy="394716"/>
            </a:xfrm>
            <a:custGeom>
              <a:avLst/>
              <a:gdLst>
                <a:gd name="connsiteX0" fmla="*/ 24636 w 402588"/>
                <a:gd name="connsiteY0" fmla="*/ 0 h 304800"/>
                <a:gd name="connsiteX1" fmla="*/ 24636 w 402588"/>
                <a:gd name="connsiteY1" fmla="*/ 207264 h 304800"/>
                <a:gd name="connsiteX2" fmla="*/ 280668 w 402588"/>
                <a:gd name="connsiteY2" fmla="*/ 207264 h 304800"/>
                <a:gd name="connsiteX3" fmla="*/ 402588 w 402588"/>
                <a:gd name="connsiteY3" fmla="*/ 304800 h 304800"/>
                <a:gd name="connsiteX0" fmla="*/ 24636 w 402588"/>
                <a:gd name="connsiteY0" fmla="*/ 0 h 368893"/>
                <a:gd name="connsiteX1" fmla="*/ 24636 w 402588"/>
                <a:gd name="connsiteY1" fmla="*/ 207264 h 368893"/>
                <a:gd name="connsiteX2" fmla="*/ 280668 w 402588"/>
                <a:gd name="connsiteY2" fmla="*/ 207264 h 368893"/>
                <a:gd name="connsiteX3" fmla="*/ 402588 w 402588"/>
                <a:gd name="connsiteY3" fmla="*/ 368893 h 368893"/>
                <a:gd name="connsiteX0" fmla="*/ 26658 w 404610"/>
                <a:gd name="connsiteY0" fmla="*/ 0 h 368893"/>
                <a:gd name="connsiteX1" fmla="*/ 26658 w 404610"/>
                <a:gd name="connsiteY1" fmla="*/ 207264 h 368893"/>
                <a:gd name="connsiteX2" fmla="*/ 311256 w 404610"/>
                <a:gd name="connsiteY2" fmla="*/ 184119 h 368893"/>
                <a:gd name="connsiteX3" fmla="*/ 404610 w 404610"/>
                <a:gd name="connsiteY3" fmla="*/ 368893 h 3688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4610" h="368893">
                  <a:moveTo>
                    <a:pt x="26658" y="0"/>
                  </a:moveTo>
                  <a:cubicBezTo>
                    <a:pt x="5322" y="86360"/>
                    <a:pt x="-20775" y="176577"/>
                    <a:pt x="26658" y="207264"/>
                  </a:cubicBezTo>
                  <a:cubicBezTo>
                    <a:pt x="74091" y="237951"/>
                    <a:pt x="248264" y="157181"/>
                    <a:pt x="311256" y="184119"/>
                  </a:cubicBezTo>
                  <a:cubicBezTo>
                    <a:pt x="374248" y="211057"/>
                    <a:pt x="375146" y="328253"/>
                    <a:pt x="404610" y="368893"/>
                  </a:cubicBezTo>
                </a:path>
              </a:pathLst>
            </a:custGeom>
            <a:noFill/>
            <a:ln w="1270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" name="フリーフォーム 26"/>
            <p:cNvSpPr/>
            <p:nvPr/>
          </p:nvSpPr>
          <p:spPr bwMode="auto">
            <a:xfrm>
              <a:off x="5461635" y="3429000"/>
              <a:ext cx="139065" cy="965835"/>
            </a:xfrm>
            <a:custGeom>
              <a:avLst/>
              <a:gdLst>
                <a:gd name="connsiteX0" fmla="*/ 11430 w 139065"/>
                <a:gd name="connsiteY0" fmla="*/ 965835 h 965835"/>
                <a:gd name="connsiteX1" fmla="*/ 139065 w 139065"/>
                <a:gd name="connsiteY1" fmla="*/ 895350 h 965835"/>
                <a:gd name="connsiteX2" fmla="*/ 139065 w 139065"/>
                <a:gd name="connsiteY2" fmla="*/ 0 h 965835"/>
                <a:gd name="connsiteX3" fmla="*/ 40005 w 139065"/>
                <a:gd name="connsiteY3" fmla="*/ 0 h 965835"/>
                <a:gd name="connsiteX4" fmla="*/ 0 w 139065"/>
                <a:gd name="connsiteY4" fmla="*/ 59055 h 965835"/>
                <a:gd name="connsiteX5" fmla="*/ 11430 w 139065"/>
                <a:gd name="connsiteY5" fmla="*/ 965835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5" h="965835">
                  <a:moveTo>
                    <a:pt x="11430" y="965835"/>
                  </a:moveTo>
                  <a:lnTo>
                    <a:pt x="139065" y="895350"/>
                  </a:lnTo>
                  <a:lnTo>
                    <a:pt x="139065" y="0"/>
                  </a:lnTo>
                  <a:lnTo>
                    <a:pt x="40005" y="0"/>
                  </a:lnTo>
                  <a:lnTo>
                    <a:pt x="0" y="59055"/>
                  </a:lnTo>
                  <a:lnTo>
                    <a:pt x="11430" y="965835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正方形/長方形 27"/>
            <p:cNvSpPr/>
            <p:nvPr/>
          </p:nvSpPr>
          <p:spPr bwMode="auto">
            <a:xfrm>
              <a:off x="5538065" y="3429136"/>
              <a:ext cx="765085" cy="990463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 28"/>
            <p:cNvSpPr/>
            <p:nvPr/>
          </p:nvSpPr>
          <p:spPr bwMode="auto">
            <a:xfrm>
              <a:off x="6304280" y="2788920"/>
              <a:ext cx="665480" cy="1630680"/>
            </a:xfrm>
            <a:custGeom>
              <a:avLst/>
              <a:gdLst>
                <a:gd name="connsiteX0" fmla="*/ 0 w 665480"/>
                <a:gd name="connsiteY0" fmla="*/ 1630680 h 1630680"/>
                <a:gd name="connsiteX1" fmla="*/ 0 w 665480"/>
                <a:gd name="connsiteY1" fmla="*/ 665480 h 1630680"/>
                <a:gd name="connsiteX2" fmla="*/ 665480 w 665480"/>
                <a:gd name="connsiteY2" fmla="*/ 0 h 1630680"/>
                <a:gd name="connsiteX3" fmla="*/ 665480 w 665480"/>
                <a:gd name="connsiteY3" fmla="*/ 840740 h 1630680"/>
                <a:gd name="connsiteX4" fmla="*/ 0 w 665480"/>
                <a:gd name="connsiteY4" fmla="*/ 1630680 h 1630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65480" h="1630680">
                  <a:moveTo>
                    <a:pt x="0" y="1630680"/>
                  </a:moveTo>
                  <a:lnTo>
                    <a:pt x="0" y="665480"/>
                  </a:lnTo>
                  <a:lnTo>
                    <a:pt x="665480" y="0"/>
                  </a:lnTo>
                  <a:lnTo>
                    <a:pt x="665480" y="840740"/>
                  </a:lnTo>
                  <a:lnTo>
                    <a:pt x="0" y="163068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 29"/>
            <p:cNvSpPr/>
            <p:nvPr/>
          </p:nvSpPr>
          <p:spPr bwMode="auto">
            <a:xfrm>
              <a:off x="5448300" y="2766060"/>
              <a:ext cx="1569720" cy="1676432"/>
            </a:xfrm>
            <a:custGeom>
              <a:avLst/>
              <a:gdLst>
                <a:gd name="connsiteX0" fmla="*/ 1569720 w 1569720"/>
                <a:gd name="connsiteY0" fmla="*/ 0 h 1668780"/>
                <a:gd name="connsiteX1" fmla="*/ 754380 w 1569720"/>
                <a:gd name="connsiteY1" fmla="*/ 0 h 1668780"/>
                <a:gd name="connsiteX2" fmla="*/ 15240 w 1569720"/>
                <a:gd name="connsiteY2" fmla="*/ 674370 h 1668780"/>
                <a:gd name="connsiteX3" fmla="*/ 0 w 1569720"/>
                <a:gd name="connsiteY3" fmla="*/ 712470 h 1668780"/>
                <a:gd name="connsiteX4" fmla="*/ 0 w 1569720"/>
                <a:gd name="connsiteY4" fmla="*/ 1634490 h 1668780"/>
                <a:gd name="connsiteX5" fmla="*/ 34290 w 1569720"/>
                <a:gd name="connsiteY5" fmla="*/ 1634490 h 1668780"/>
                <a:gd name="connsiteX6" fmla="*/ 34290 w 1569720"/>
                <a:gd name="connsiteY6" fmla="*/ 723900 h 1668780"/>
                <a:gd name="connsiteX7" fmla="*/ 76200 w 1569720"/>
                <a:gd name="connsiteY7" fmla="*/ 681990 h 1668780"/>
                <a:gd name="connsiteX8" fmla="*/ 876300 w 1569720"/>
                <a:gd name="connsiteY8" fmla="*/ 681990 h 1668780"/>
                <a:gd name="connsiteX9" fmla="*/ 914400 w 1569720"/>
                <a:gd name="connsiteY9" fmla="*/ 720090 h 1668780"/>
                <a:gd name="connsiteX10" fmla="*/ 914400 w 1569720"/>
                <a:gd name="connsiteY10" fmla="*/ 1668780 h 1668780"/>
                <a:gd name="connsiteX11" fmla="*/ 963930 w 1569720"/>
                <a:gd name="connsiteY11" fmla="*/ 1668780 h 1668780"/>
                <a:gd name="connsiteX12" fmla="*/ 1543050 w 1569720"/>
                <a:gd name="connsiteY12" fmla="*/ 922020 h 1668780"/>
                <a:gd name="connsiteX13" fmla="*/ 1562100 w 1569720"/>
                <a:gd name="connsiteY13" fmla="*/ 880110 h 1668780"/>
                <a:gd name="connsiteX14" fmla="*/ 1569720 w 1569720"/>
                <a:gd name="connsiteY14" fmla="*/ 0 h 1668780"/>
                <a:gd name="connsiteX0" fmla="*/ 1569720 w 1569720"/>
                <a:gd name="connsiteY0" fmla="*/ 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54380 w 1569720"/>
                <a:gd name="connsiteY3" fmla="*/ 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41045 w 1569720"/>
                <a:gd name="connsiteY3" fmla="*/ 1905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55245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34290 w 1569720"/>
                <a:gd name="connsiteY7" fmla="*/ 1634490 h 1676432"/>
                <a:gd name="connsiteX8" fmla="*/ 34290 w 1569720"/>
                <a:gd name="connsiteY8" fmla="*/ 723900 h 1676432"/>
                <a:gd name="connsiteX9" fmla="*/ 55245 w 1569720"/>
                <a:gd name="connsiteY9" fmla="*/ 681990 h 1676432"/>
                <a:gd name="connsiteX10" fmla="*/ 876300 w 1569720"/>
                <a:gd name="connsiteY10" fmla="*/ 681990 h 1676432"/>
                <a:gd name="connsiteX11" fmla="*/ 914400 w 1569720"/>
                <a:gd name="connsiteY11" fmla="*/ 720090 h 1676432"/>
                <a:gd name="connsiteX12" fmla="*/ 914400 w 1569720"/>
                <a:gd name="connsiteY12" fmla="*/ 1668780 h 1676432"/>
                <a:gd name="connsiteX13" fmla="*/ 937260 w 1569720"/>
                <a:gd name="connsiteY13" fmla="*/ 1676400 h 1676432"/>
                <a:gd name="connsiteX14" fmla="*/ 963930 w 1569720"/>
                <a:gd name="connsiteY14" fmla="*/ 1668780 h 1676432"/>
                <a:gd name="connsiteX15" fmla="*/ 1543050 w 1569720"/>
                <a:gd name="connsiteY15" fmla="*/ 922020 h 1676432"/>
                <a:gd name="connsiteX16" fmla="*/ 1562100 w 1569720"/>
                <a:gd name="connsiteY16" fmla="*/ 880110 h 1676432"/>
                <a:gd name="connsiteX17" fmla="*/ 1569720 w 1569720"/>
                <a:gd name="connsiteY17" fmla="*/ 53340 h 1676432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15240 w 1569720"/>
                <a:gd name="connsiteY7" fmla="*/ 1644015 h 1676432"/>
                <a:gd name="connsiteX8" fmla="*/ 34290 w 1569720"/>
                <a:gd name="connsiteY8" fmla="*/ 1634490 h 1676432"/>
                <a:gd name="connsiteX9" fmla="*/ 34290 w 1569720"/>
                <a:gd name="connsiteY9" fmla="*/ 723900 h 1676432"/>
                <a:gd name="connsiteX10" fmla="*/ 55245 w 1569720"/>
                <a:gd name="connsiteY10" fmla="*/ 681990 h 1676432"/>
                <a:gd name="connsiteX11" fmla="*/ 876300 w 1569720"/>
                <a:gd name="connsiteY11" fmla="*/ 681990 h 1676432"/>
                <a:gd name="connsiteX12" fmla="*/ 914400 w 1569720"/>
                <a:gd name="connsiteY12" fmla="*/ 720090 h 1676432"/>
                <a:gd name="connsiteX13" fmla="*/ 914400 w 1569720"/>
                <a:gd name="connsiteY13" fmla="*/ 1668780 h 1676432"/>
                <a:gd name="connsiteX14" fmla="*/ 937260 w 1569720"/>
                <a:gd name="connsiteY14" fmla="*/ 1676400 h 1676432"/>
                <a:gd name="connsiteX15" fmla="*/ 963930 w 1569720"/>
                <a:gd name="connsiteY15" fmla="*/ 1668780 h 1676432"/>
                <a:gd name="connsiteX16" fmla="*/ 1543050 w 1569720"/>
                <a:gd name="connsiteY16" fmla="*/ 922020 h 1676432"/>
                <a:gd name="connsiteX17" fmla="*/ 1562100 w 1569720"/>
                <a:gd name="connsiteY17" fmla="*/ 880110 h 1676432"/>
                <a:gd name="connsiteX18" fmla="*/ 1569720 w 1569720"/>
                <a:gd name="connsiteY18" fmla="*/ 53340 h 1676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69720" h="1676432">
                  <a:moveTo>
                    <a:pt x="1569720" y="53340"/>
                  </a:moveTo>
                  <a:cubicBezTo>
                    <a:pt x="1557655" y="40005"/>
                    <a:pt x="1522730" y="3810"/>
                    <a:pt x="1504950" y="3810"/>
                  </a:cubicBezTo>
                  <a:lnTo>
                    <a:pt x="786765" y="0"/>
                  </a:lnTo>
                  <a:lnTo>
                    <a:pt x="735330" y="20955"/>
                  </a:lnTo>
                  <a:lnTo>
                    <a:pt x="15240" y="674370"/>
                  </a:lnTo>
                  <a:lnTo>
                    <a:pt x="0" y="712470"/>
                  </a:lnTo>
                  <a:lnTo>
                    <a:pt x="0" y="1634490"/>
                  </a:lnTo>
                  <a:cubicBezTo>
                    <a:pt x="5080" y="1634490"/>
                    <a:pt x="10160" y="1644015"/>
                    <a:pt x="15240" y="1644015"/>
                  </a:cubicBezTo>
                  <a:lnTo>
                    <a:pt x="34290" y="1634490"/>
                  </a:lnTo>
                  <a:lnTo>
                    <a:pt x="34290" y="723900"/>
                  </a:lnTo>
                  <a:lnTo>
                    <a:pt x="55245" y="681990"/>
                  </a:lnTo>
                  <a:lnTo>
                    <a:pt x="876300" y="681990"/>
                  </a:lnTo>
                  <a:lnTo>
                    <a:pt x="914400" y="720090"/>
                  </a:lnTo>
                  <a:lnTo>
                    <a:pt x="914400" y="1668780"/>
                  </a:lnTo>
                  <a:cubicBezTo>
                    <a:pt x="920750" y="1668145"/>
                    <a:pt x="930910" y="1677035"/>
                    <a:pt x="937260" y="1676400"/>
                  </a:cubicBezTo>
                  <a:lnTo>
                    <a:pt x="963930" y="1668780"/>
                  </a:lnTo>
                  <a:lnTo>
                    <a:pt x="1543050" y="922020"/>
                  </a:lnTo>
                  <a:lnTo>
                    <a:pt x="1562100" y="880110"/>
                  </a:lnTo>
                  <a:lnTo>
                    <a:pt x="1569720" y="53340"/>
                  </a:lnTo>
                  <a:close/>
                </a:path>
              </a:pathLst>
            </a:custGeom>
            <a:gradFill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0"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 30"/>
            <p:cNvSpPr/>
            <p:nvPr/>
          </p:nvSpPr>
          <p:spPr bwMode="auto">
            <a:xfrm>
              <a:off x="5570220" y="3409950"/>
              <a:ext cx="838200" cy="982980"/>
            </a:xfrm>
            <a:custGeom>
              <a:avLst/>
              <a:gdLst>
                <a:gd name="connsiteX0" fmla="*/ 0 w 838200"/>
                <a:gd name="connsiteY0" fmla="*/ 0 h 982980"/>
                <a:gd name="connsiteX1" fmla="*/ 773430 w 838200"/>
                <a:gd name="connsiteY1" fmla="*/ 0 h 982980"/>
                <a:gd name="connsiteX2" fmla="*/ 838200 w 838200"/>
                <a:gd name="connsiteY2" fmla="*/ 53340 h 982980"/>
                <a:gd name="connsiteX3" fmla="*/ 838200 w 838200"/>
                <a:gd name="connsiteY3" fmla="*/ 982980 h 982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8200" h="982980">
                  <a:moveTo>
                    <a:pt x="0" y="0"/>
                  </a:moveTo>
                  <a:lnTo>
                    <a:pt x="773430" y="0"/>
                  </a:lnTo>
                  <a:lnTo>
                    <a:pt x="838200" y="53340"/>
                  </a:lnTo>
                  <a:lnTo>
                    <a:pt x="838200" y="982980"/>
                  </a:ln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" name="角丸四角形 31"/>
            <p:cNvSpPr/>
            <p:nvPr/>
          </p:nvSpPr>
          <p:spPr bwMode="auto">
            <a:xfrm rot="18900000">
              <a:off x="5324542" y="3728654"/>
              <a:ext cx="944332" cy="681397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75000"/>
                <a:lumOff val="2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/楕円 32"/>
            <p:cNvSpPr/>
            <p:nvPr/>
          </p:nvSpPr>
          <p:spPr bwMode="auto">
            <a:xfrm>
              <a:off x="5348681" y="3847182"/>
              <a:ext cx="675075" cy="675075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/>
            <p:cNvSpPr/>
            <p:nvPr/>
          </p:nvSpPr>
          <p:spPr bwMode="auto">
            <a:xfrm>
              <a:off x="5400591" y="3895282"/>
              <a:ext cx="578876" cy="57887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円/楕円 34"/>
            <p:cNvSpPr/>
            <p:nvPr/>
          </p:nvSpPr>
          <p:spPr bwMode="auto">
            <a:xfrm>
              <a:off x="5450835" y="3949337"/>
              <a:ext cx="470765" cy="470763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5690029" y="4010180"/>
              <a:ext cx="131445" cy="131444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7" name="グループ化 36"/>
            <p:cNvGrpSpPr/>
            <p:nvPr/>
          </p:nvGrpSpPr>
          <p:grpSpPr>
            <a:xfrm rot="18900000">
              <a:off x="6012329" y="4003904"/>
              <a:ext cx="202140" cy="50360"/>
              <a:chOff x="5291477" y="2888940"/>
              <a:chExt cx="447144" cy="90725"/>
            </a:xfrm>
            <a:solidFill>
              <a:schemeClr val="bg1"/>
            </a:solidFill>
          </p:grpSpPr>
          <p:sp>
            <p:nvSpPr>
              <p:cNvPr id="44" name="角丸四角形 43"/>
              <p:cNvSpPr/>
              <p:nvPr/>
            </p:nvSpPr>
            <p:spPr bwMode="auto">
              <a:xfrm>
                <a:off x="5423585" y="2888940"/>
                <a:ext cx="315036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角丸四角形 44"/>
              <p:cNvSpPr/>
              <p:nvPr/>
            </p:nvSpPr>
            <p:spPr bwMode="auto">
              <a:xfrm>
                <a:off x="5291477" y="2888940"/>
                <a:ext cx="102155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" name="円/楕円 37"/>
            <p:cNvSpPr/>
            <p:nvPr/>
          </p:nvSpPr>
          <p:spPr bwMode="auto">
            <a:xfrm>
              <a:off x="6128385" y="4237154"/>
              <a:ext cx="141146" cy="141144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円/楕円 38"/>
            <p:cNvSpPr/>
            <p:nvPr/>
          </p:nvSpPr>
          <p:spPr bwMode="auto">
            <a:xfrm>
              <a:off x="6191044" y="4269260"/>
              <a:ext cx="45719" cy="45719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円/楕円 39"/>
            <p:cNvSpPr/>
            <p:nvPr/>
          </p:nvSpPr>
          <p:spPr bwMode="auto">
            <a:xfrm>
              <a:off x="6066356" y="2933945"/>
              <a:ext cx="438666" cy="1961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円/楕円 40"/>
            <p:cNvSpPr/>
            <p:nvPr/>
          </p:nvSpPr>
          <p:spPr bwMode="auto">
            <a:xfrm>
              <a:off x="6134514" y="2932245"/>
              <a:ext cx="309419" cy="1383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角丸四角形 41"/>
            <p:cNvSpPr/>
            <p:nvPr/>
          </p:nvSpPr>
          <p:spPr bwMode="auto">
            <a:xfrm rot="18900000">
              <a:off x="6349065" y="3111771"/>
              <a:ext cx="675075" cy="4571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角丸四角形 56"/>
            <p:cNvSpPr/>
            <p:nvPr/>
          </p:nvSpPr>
          <p:spPr bwMode="auto">
            <a:xfrm>
              <a:off x="6206895" y="2463404"/>
              <a:ext cx="157588" cy="554153"/>
            </a:xfrm>
            <a:custGeom>
              <a:avLst/>
              <a:gdLst>
                <a:gd name="connsiteX0" fmla="*/ 0 w 157588"/>
                <a:gd name="connsiteY0" fmla="*/ 53394 h 607547"/>
                <a:gd name="connsiteX1" fmla="*/ 53394 w 157588"/>
                <a:gd name="connsiteY1" fmla="*/ 0 h 607547"/>
                <a:gd name="connsiteX2" fmla="*/ 104194 w 157588"/>
                <a:gd name="connsiteY2" fmla="*/ 0 h 607547"/>
                <a:gd name="connsiteX3" fmla="*/ 157588 w 157588"/>
                <a:gd name="connsiteY3" fmla="*/ 53394 h 607547"/>
                <a:gd name="connsiteX4" fmla="*/ 157588 w 157588"/>
                <a:gd name="connsiteY4" fmla="*/ 554153 h 607547"/>
                <a:gd name="connsiteX5" fmla="*/ 104194 w 157588"/>
                <a:gd name="connsiteY5" fmla="*/ 607547 h 607547"/>
                <a:gd name="connsiteX6" fmla="*/ 53394 w 157588"/>
                <a:gd name="connsiteY6" fmla="*/ 607547 h 607547"/>
                <a:gd name="connsiteX7" fmla="*/ 0 w 157588"/>
                <a:gd name="connsiteY7" fmla="*/ 554153 h 607547"/>
                <a:gd name="connsiteX8" fmla="*/ 0 w 157588"/>
                <a:gd name="connsiteY8" fmla="*/ 53394 h 607547"/>
                <a:gd name="connsiteX0" fmla="*/ 0 w 157588"/>
                <a:gd name="connsiteY0" fmla="*/ 61554 h 615707"/>
                <a:gd name="connsiteX1" fmla="*/ 104194 w 157588"/>
                <a:gd name="connsiteY1" fmla="*/ 8160 h 615707"/>
                <a:gd name="connsiteX2" fmla="*/ 157588 w 157588"/>
                <a:gd name="connsiteY2" fmla="*/ 61554 h 615707"/>
                <a:gd name="connsiteX3" fmla="*/ 157588 w 157588"/>
                <a:gd name="connsiteY3" fmla="*/ 562313 h 615707"/>
                <a:gd name="connsiteX4" fmla="*/ 104194 w 157588"/>
                <a:gd name="connsiteY4" fmla="*/ 615707 h 615707"/>
                <a:gd name="connsiteX5" fmla="*/ 53394 w 157588"/>
                <a:gd name="connsiteY5" fmla="*/ 615707 h 615707"/>
                <a:gd name="connsiteX6" fmla="*/ 0 w 157588"/>
                <a:gd name="connsiteY6" fmla="*/ 562313 h 615707"/>
                <a:gd name="connsiteX7" fmla="*/ 0 w 157588"/>
                <a:gd name="connsiteY7" fmla="*/ 61554 h 615707"/>
                <a:gd name="connsiteX0" fmla="*/ 104194 w 195634"/>
                <a:gd name="connsiteY0" fmla="*/ 0 h 607547"/>
                <a:gd name="connsiteX1" fmla="*/ 157588 w 195634"/>
                <a:gd name="connsiteY1" fmla="*/ 53394 h 607547"/>
                <a:gd name="connsiteX2" fmla="*/ 157588 w 195634"/>
                <a:gd name="connsiteY2" fmla="*/ 554153 h 607547"/>
                <a:gd name="connsiteX3" fmla="*/ 104194 w 195634"/>
                <a:gd name="connsiteY3" fmla="*/ 607547 h 607547"/>
                <a:gd name="connsiteX4" fmla="*/ 53394 w 195634"/>
                <a:gd name="connsiteY4" fmla="*/ 607547 h 607547"/>
                <a:gd name="connsiteX5" fmla="*/ 0 w 195634"/>
                <a:gd name="connsiteY5" fmla="*/ 554153 h 607547"/>
                <a:gd name="connsiteX6" fmla="*/ 0 w 195634"/>
                <a:gd name="connsiteY6" fmla="*/ 53394 h 607547"/>
                <a:gd name="connsiteX7" fmla="*/ 195634 w 195634"/>
                <a:gd name="connsiteY7" fmla="*/ 91440 h 607547"/>
                <a:gd name="connsiteX0" fmla="*/ 104194 w 157588"/>
                <a:gd name="connsiteY0" fmla="*/ 0 h 607547"/>
                <a:gd name="connsiteX1" fmla="*/ 157588 w 157588"/>
                <a:gd name="connsiteY1" fmla="*/ 53394 h 607547"/>
                <a:gd name="connsiteX2" fmla="*/ 157588 w 157588"/>
                <a:gd name="connsiteY2" fmla="*/ 554153 h 607547"/>
                <a:gd name="connsiteX3" fmla="*/ 104194 w 157588"/>
                <a:gd name="connsiteY3" fmla="*/ 607547 h 607547"/>
                <a:gd name="connsiteX4" fmla="*/ 53394 w 157588"/>
                <a:gd name="connsiteY4" fmla="*/ 607547 h 607547"/>
                <a:gd name="connsiteX5" fmla="*/ 0 w 157588"/>
                <a:gd name="connsiteY5" fmla="*/ 554153 h 607547"/>
                <a:gd name="connsiteX6" fmla="*/ 0 w 157588"/>
                <a:gd name="connsiteY6" fmla="*/ 53394 h 607547"/>
                <a:gd name="connsiteX0" fmla="*/ 157588 w 157588"/>
                <a:gd name="connsiteY0" fmla="*/ 0 h 554153"/>
                <a:gd name="connsiteX1" fmla="*/ 157588 w 157588"/>
                <a:gd name="connsiteY1" fmla="*/ 500759 h 554153"/>
                <a:gd name="connsiteX2" fmla="*/ 104194 w 157588"/>
                <a:gd name="connsiteY2" fmla="*/ 554153 h 554153"/>
                <a:gd name="connsiteX3" fmla="*/ 53394 w 157588"/>
                <a:gd name="connsiteY3" fmla="*/ 554153 h 554153"/>
                <a:gd name="connsiteX4" fmla="*/ 0 w 157588"/>
                <a:gd name="connsiteY4" fmla="*/ 500759 h 554153"/>
                <a:gd name="connsiteX5" fmla="*/ 0 w 157588"/>
                <a:gd name="connsiteY5" fmla="*/ 0 h 554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7588" h="554153">
                  <a:moveTo>
                    <a:pt x="157588" y="0"/>
                  </a:moveTo>
                  <a:lnTo>
                    <a:pt x="157588" y="500759"/>
                  </a:lnTo>
                  <a:cubicBezTo>
                    <a:pt x="157588" y="530248"/>
                    <a:pt x="133683" y="554153"/>
                    <a:pt x="104194" y="554153"/>
                  </a:cubicBezTo>
                  <a:lnTo>
                    <a:pt x="53394" y="554153"/>
                  </a:lnTo>
                  <a:cubicBezTo>
                    <a:pt x="23905" y="554153"/>
                    <a:pt x="0" y="530248"/>
                    <a:pt x="0" y="500759"/>
                  </a:cubicBezTo>
                  <a:lnTo>
                    <a:pt x="0" y="0"/>
                  </a:lnTo>
                </a:path>
              </a:pathLst>
            </a:cu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08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星 16 26"/>
          <p:cNvSpPr/>
          <p:nvPr/>
        </p:nvSpPr>
        <p:spPr>
          <a:xfrm>
            <a:off x="178999" y="253147"/>
            <a:ext cx="6355346" cy="9245358"/>
          </a:xfrm>
          <a:prstGeom prst="star16">
            <a:avLst>
              <a:gd name="adj" fmla="val 39465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945" y="7608295"/>
            <a:ext cx="6852056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2500" b="1" spc="50" dirty="0" smtClean="0">
                <a:ln w="11430"/>
                <a:solidFill>
                  <a:srgbClr val="C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作動中</a:t>
            </a:r>
            <a:endParaRPr kumimoji="1" lang="ja-JP" altLang="en-US" sz="12500" b="1" spc="50" dirty="0">
              <a:ln w="11430"/>
              <a:solidFill>
                <a:srgbClr val="C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0" y="419399"/>
            <a:ext cx="6858000" cy="169277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0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防犯カメラ</a:t>
            </a:r>
            <a:endParaRPr kumimoji="1" lang="ja-JP" altLang="en-US" sz="10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8" name="グループ化 27"/>
          <p:cNvGrpSpPr/>
          <p:nvPr/>
        </p:nvGrpSpPr>
        <p:grpSpPr>
          <a:xfrm>
            <a:off x="1308967" y="2150535"/>
            <a:ext cx="3994554" cy="4840364"/>
            <a:chOff x="5324542" y="2462784"/>
            <a:chExt cx="1699598" cy="2059473"/>
          </a:xfrm>
        </p:grpSpPr>
        <p:sp>
          <p:nvSpPr>
            <p:cNvPr id="29" name="フリーフォーム 28"/>
            <p:cNvSpPr/>
            <p:nvPr/>
          </p:nvSpPr>
          <p:spPr bwMode="auto">
            <a:xfrm>
              <a:off x="6475125" y="2462784"/>
              <a:ext cx="323790" cy="394716"/>
            </a:xfrm>
            <a:custGeom>
              <a:avLst/>
              <a:gdLst>
                <a:gd name="connsiteX0" fmla="*/ 24636 w 402588"/>
                <a:gd name="connsiteY0" fmla="*/ 0 h 304800"/>
                <a:gd name="connsiteX1" fmla="*/ 24636 w 402588"/>
                <a:gd name="connsiteY1" fmla="*/ 207264 h 304800"/>
                <a:gd name="connsiteX2" fmla="*/ 280668 w 402588"/>
                <a:gd name="connsiteY2" fmla="*/ 207264 h 304800"/>
                <a:gd name="connsiteX3" fmla="*/ 402588 w 402588"/>
                <a:gd name="connsiteY3" fmla="*/ 304800 h 304800"/>
                <a:gd name="connsiteX0" fmla="*/ 24636 w 402588"/>
                <a:gd name="connsiteY0" fmla="*/ 0 h 368893"/>
                <a:gd name="connsiteX1" fmla="*/ 24636 w 402588"/>
                <a:gd name="connsiteY1" fmla="*/ 207264 h 368893"/>
                <a:gd name="connsiteX2" fmla="*/ 280668 w 402588"/>
                <a:gd name="connsiteY2" fmla="*/ 207264 h 368893"/>
                <a:gd name="connsiteX3" fmla="*/ 402588 w 402588"/>
                <a:gd name="connsiteY3" fmla="*/ 368893 h 368893"/>
                <a:gd name="connsiteX0" fmla="*/ 26658 w 404610"/>
                <a:gd name="connsiteY0" fmla="*/ 0 h 368893"/>
                <a:gd name="connsiteX1" fmla="*/ 26658 w 404610"/>
                <a:gd name="connsiteY1" fmla="*/ 207264 h 368893"/>
                <a:gd name="connsiteX2" fmla="*/ 311256 w 404610"/>
                <a:gd name="connsiteY2" fmla="*/ 184119 h 368893"/>
                <a:gd name="connsiteX3" fmla="*/ 404610 w 404610"/>
                <a:gd name="connsiteY3" fmla="*/ 368893 h 3688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4610" h="368893">
                  <a:moveTo>
                    <a:pt x="26658" y="0"/>
                  </a:moveTo>
                  <a:cubicBezTo>
                    <a:pt x="5322" y="86360"/>
                    <a:pt x="-20775" y="176577"/>
                    <a:pt x="26658" y="207264"/>
                  </a:cubicBezTo>
                  <a:cubicBezTo>
                    <a:pt x="74091" y="237951"/>
                    <a:pt x="248264" y="157181"/>
                    <a:pt x="311256" y="184119"/>
                  </a:cubicBezTo>
                  <a:cubicBezTo>
                    <a:pt x="374248" y="211057"/>
                    <a:pt x="375146" y="328253"/>
                    <a:pt x="404610" y="368893"/>
                  </a:cubicBezTo>
                </a:path>
              </a:pathLst>
            </a:custGeom>
            <a:noFill/>
            <a:ln w="1270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0" name="フリーフォーム 29"/>
            <p:cNvSpPr/>
            <p:nvPr/>
          </p:nvSpPr>
          <p:spPr bwMode="auto">
            <a:xfrm>
              <a:off x="5461635" y="3429000"/>
              <a:ext cx="139065" cy="965835"/>
            </a:xfrm>
            <a:custGeom>
              <a:avLst/>
              <a:gdLst>
                <a:gd name="connsiteX0" fmla="*/ 11430 w 139065"/>
                <a:gd name="connsiteY0" fmla="*/ 965835 h 965835"/>
                <a:gd name="connsiteX1" fmla="*/ 139065 w 139065"/>
                <a:gd name="connsiteY1" fmla="*/ 895350 h 965835"/>
                <a:gd name="connsiteX2" fmla="*/ 139065 w 139065"/>
                <a:gd name="connsiteY2" fmla="*/ 0 h 965835"/>
                <a:gd name="connsiteX3" fmla="*/ 40005 w 139065"/>
                <a:gd name="connsiteY3" fmla="*/ 0 h 965835"/>
                <a:gd name="connsiteX4" fmla="*/ 0 w 139065"/>
                <a:gd name="connsiteY4" fmla="*/ 59055 h 965835"/>
                <a:gd name="connsiteX5" fmla="*/ 11430 w 139065"/>
                <a:gd name="connsiteY5" fmla="*/ 965835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5" h="965835">
                  <a:moveTo>
                    <a:pt x="11430" y="965835"/>
                  </a:moveTo>
                  <a:lnTo>
                    <a:pt x="139065" y="895350"/>
                  </a:lnTo>
                  <a:lnTo>
                    <a:pt x="139065" y="0"/>
                  </a:lnTo>
                  <a:lnTo>
                    <a:pt x="40005" y="0"/>
                  </a:lnTo>
                  <a:lnTo>
                    <a:pt x="0" y="59055"/>
                  </a:lnTo>
                  <a:lnTo>
                    <a:pt x="11430" y="965835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正方形/長方形 30"/>
            <p:cNvSpPr/>
            <p:nvPr/>
          </p:nvSpPr>
          <p:spPr bwMode="auto">
            <a:xfrm>
              <a:off x="5538065" y="3429136"/>
              <a:ext cx="765085" cy="990463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フリーフォーム 31"/>
            <p:cNvSpPr/>
            <p:nvPr/>
          </p:nvSpPr>
          <p:spPr bwMode="auto">
            <a:xfrm>
              <a:off x="6304280" y="2788920"/>
              <a:ext cx="665480" cy="1630680"/>
            </a:xfrm>
            <a:custGeom>
              <a:avLst/>
              <a:gdLst>
                <a:gd name="connsiteX0" fmla="*/ 0 w 665480"/>
                <a:gd name="connsiteY0" fmla="*/ 1630680 h 1630680"/>
                <a:gd name="connsiteX1" fmla="*/ 0 w 665480"/>
                <a:gd name="connsiteY1" fmla="*/ 665480 h 1630680"/>
                <a:gd name="connsiteX2" fmla="*/ 665480 w 665480"/>
                <a:gd name="connsiteY2" fmla="*/ 0 h 1630680"/>
                <a:gd name="connsiteX3" fmla="*/ 665480 w 665480"/>
                <a:gd name="connsiteY3" fmla="*/ 840740 h 1630680"/>
                <a:gd name="connsiteX4" fmla="*/ 0 w 665480"/>
                <a:gd name="connsiteY4" fmla="*/ 1630680 h 1630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65480" h="1630680">
                  <a:moveTo>
                    <a:pt x="0" y="1630680"/>
                  </a:moveTo>
                  <a:lnTo>
                    <a:pt x="0" y="665480"/>
                  </a:lnTo>
                  <a:lnTo>
                    <a:pt x="665480" y="0"/>
                  </a:lnTo>
                  <a:lnTo>
                    <a:pt x="665480" y="840740"/>
                  </a:lnTo>
                  <a:lnTo>
                    <a:pt x="0" y="163068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 32"/>
            <p:cNvSpPr/>
            <p:nvPr/>
          </p:nvSpPr>
          <p:spPr bwMode="auto">
            <a:xfrm>
              <a:off x="5448300" y="2766060"/>
              <a:ext cx="1569720" cy="1676432"/>
            </a:xfrm>
            <a:custGeom>
              <a:avLst/>
              <a:gdLst>
                <a:gd name="connsiteX0" fmla="*/ 1569720 w 1569720"/>
                <a:gd name="connsiteY0" fmla="*/ 0 h 1668780"/>
                <a:gd name="connsiteX1" fmla="*/ 754380 w 1569720"/>
                <a:gd name="connsiteY1" fmla="*/ 0 h 1668780"/>
                <a:gd name="connsiteX2" fmla="*/ 15240 w 1569720"/>
                <a:gd name="connsiteY2" fmla="*/ 674370 h 1668780"/>
                <a:gd name="connsiteX3" fmla="*/ 0 w 1569720"/>
                <a:gd name="connsiteY3" fmla="*/ 712470 h 1668780"/>
                <a:gd name="connsiteX4" fmla="*/ 0 w 1569720"/>
                <a:gd name="connsiteY4" fmla="*/ 1634490 h 1668780"/>
                <a:gd name="connsiteX5" fmla="*/ 34290 w 1569720"/>
                <a:gd name="connsiteY5" fmla="*/ 1634490 h 1668780"/>
                <a:gd name="connsiteX6" fmla="*/ 34290 w 1569720"/>
                <a:gd name="connsiteY6" fmla="*/ 723900 h 1668780"/>
                <a:gd name="connsiteX7" fmla="*/ 76200 w 1569720"/>
                <a:gd name="connsiteY7" fmla="*/ 681990 h 1668780"/>
                <a:gd name="connsiteX8" fmla="*/ 876300 w 1569720"/>
                <a:gd name="connsiteY8" fmla="*/ 681990 h 1668780"/>
                <a:gd name="connsiteX9" fmla="*/ 914400 w 1569720"/>
                <a:gd name="connsiteY9" fmla="*/ 720090 h 1668780"/>
                <a:gd name="connsiteX10" fmla="*/ 914400 w 1569720"/>
                <a:gd name="connsiteY10" fmla="*/ 1668780 h 1668780"/>
                <a:gd name="connsiteX11" fmla="*/ 963930 w 1569720"/>
                <a:gd name="connsiteY11" fmla="*/ 1668780 h 1668780"/>
                <a:gd name="connsiteX12" fmla="*/ 1543050 w 1569720"/>
                <a:gd name="connsiteY12" fmla="*/ 922020 h 1668780"/>
                <a:gd name="connsiteX13" fmla="*/ 1562100 w 1569720"/>
                <a:gd name="connsiteY13" fmla="*/ 880110 h 1668780"/>
                <a:gd name="connsiteX14" fmla="*/ 1569720 w 1569720"/>
                <a:gd name="connsiteY14" fmla="*/ 0 h 1668780"/>
                <a:gd name="connsiteX0" fmla="*/ 1569720 w 1569720"/>
                <a:gd name="connsiteY0" fmla="*/ 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54380 w 1569720"/>
                <a:gd name="connsiteY3" fmla="*/ 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41045 w 1569720"/>
                <a:gd name="connsiteY3" fmla="*/ 1905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55245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34290 w 1569720"/>
                <a:gd name="connsiteY7" fmla="*/ 1634490 h 1676432"/>
                <a:gd name="connsiteX8" fmla="*/ 34290 w 1569720"/>
                <a:gd name="connsiteY8" fmla="*/ 723900 h 1676432"/>
                <a:gd name="connsiteX9" fmla="*/ 55245 w 1569720"/>
                <a:gd name="connsiteY9" fmla="*/ 681990 h 1676432"/>
                <a:gd name="connsiteX10" fmla="*/ 876300 w 1569720"/>
                <a:gd name="connsiteY10" fmla="*/ 681990 h 1676432"/>
                <a:gd name="connsiteX11" fmla="*/ 914400 w 1569720"/>
                <a:gd name="connsiteY11" fmla="*/ 720090 h 1676432"/>
                <a:gd name="connsiteX12" fmla="*/ 914400 w 1569720"/>
                <a:gd name="connsiteY12" fmla="*/ 1668780 h 1676432"/>
                <a:gd name="connsiteX13" fmla="*/ 937260 w 1569720"/>
                <a:gd name="connsiteY13" fmla="*/ 1676400 h 1676432"/>
                <a:gd name="connsiteX14" fmla="*/ 963930 w 1569720"/>
                <a:gd name="connsiteY14" fmla="*/ 1668780 h 1676432"/>
                <a:gd name="connsiteX15" fmla="*/ 1543050 w 1569720"/>
                <a:gd name="connsiteY15" fmla="*/ 922020 h 1676432"/>
                <a:gd name="connsiteX16" fmla="*/ 1562100 w 1569720"/>
                <a:gd name="connsiteY16" fmla="*/ 880110 h 1676432"/>
                <a:gd name="connsiteX17" fmla="*/ 1569720 w 1569720"/>
                <a:gd name="connsiteY17" fmla="*/ 53340 h 1676432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15240 w 1569720"/>
                <a:gd name="connsiteY7" fmla="*/ 1644015 h 1676432"/>
                <a:gd name="connsiteX8" fmla="*/ 34290 w 1569720"/>
                <a:gd name="connsiteY8" fmla="*/ 1634490 h 1676432"/>
                <a:gd name="connsiteX9" fmla="*/ 34290 w 1569720"/>
                <a:gd name="connsiteY9" fmla="*/ 723900 h 1676432"/>
                <a:gd name="connsiteX10" fmla="*/ 55245 w 1569720"/>
                <a:gd name="connsiteY10" fmla="*/ 681990 h 1676432"/>
                <a:gd name="connsiteX11" fmla="*/ 876300 w 1569720"/>
                <a:gd name="connsiteY11" fmla="*/ 681990 h 1676432"/>
                <a:gd name="connsiteX12" fmla="*/ 914400 w 1569720"/>
                <a:gd name="connsiteY12" fmla="*/ 720090 h 1676432"/>
                <a:gd name="connsiteX13" fmla="*/ 914400 w 1569720"/>
                <a:gd name="connsiteY13" fmla="*/ 1668780 h 1676432"/>
                <a:gd name="connsiteX14" fmla="*/ 937260 w 1569720"/>
                <a:gd name="connsiteY14" fmla="*/ 1676400 h 1676432"/>
                <a:gd name="connsiteX15" fmla="*/ 963930 w 1569720"/>
                <a:gd name="connsiteY15" fmla="*/ 1668780 h 1676432"/>
                <a:gd name="connsiteX16" fmla="*/ 1543050 w 1569720"/>
                <a:gd name="connsiteY16" fmla="*/ 922020 h 1676432"/>
                <a:gd name="connsiteX17" fmla="*/ 1562100 w 1569720"/>
                <a:gd name="connsiteY17" fmla="*/ 880110 h 1676432"/>
                <a:gd name="connsiteX18" fmla="*/ 1569720 w 1569720"/>
                <a:gd name="connsiteY18" fmla="*/ 53340 h 1676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69720" h="1676432">
                  <a:moveTo>
                    <a:pt x="1569720" y="53340"/>
                  </a:moveTo>
                  <a:cubicBezTo>
                    <a:pt x="1557655" y="40005"/>
                    <a:pt x="1522730" y="3810"/>
                    <a:pt x="1504950" y="3810"/>
                  </a:cubicBezTo>
                  <a:lnTo>
                    <a:pt x="786765" y="0"/>
                  </a:lnTo>
                  <a:lnTo>
                    <a:pt x="735330" y="20955"/>
                  </a:lnTo>
                  <a:lnTo>
                    <a:pt x="15240" y="674370"/>
                  </a:lnTo>
                  <a:lnTo>
                    <a:pt x="0" y="712470"/>
                  </a:lnTo>
                  <a:lnTo>
                    <a:pt x="0" y="1634490"/>
                  </a:lnTo>
                  <a:cubicBezTo>
                    <a:pt x="5080" y="1634490"/>
                    <a:pt x="10160" y="1644015"/>
                    <a:pt x="15240" y="1644015"/>
                  </a:cubicBezTo>
                  <a:lnTo>
                    <a:pt x="34290" y="1634490"/>
                  </a:lnTo>
                  <a:lnTo>
                    <a:pt x="34290" y="723900"/>
                  </a:lnTo>
                  <a:lnTo>
                    <a:pt x="55245" y="681990"/>
                  </a:lnTo>
                  <a:lnTo>
                    <a:pt x="876300" y="681990"/>
                  </a:lnTo>
                  <a:lnTo>
                    <a:pt x="914400" y="720090"/>
                  </a:lnTo>
                  <a:lnTo>
                    <a:pt x="914400" y="1668780"/>
                  </a:lnTo>
                  <a:cubicBezTo>
                    <a:pt x="920750" y="1668145"/>
                    <a:pt x="930910" y="1677035"/>
                    <a:pt x="937260" y="1676400"/>
                  </a:cubicBezTo>
                  <a:lnTo>
                    <a:pt x="963930" y="1668780"/>
                  </a:lnTo>
                  <a:lnTo>
                    <a:pt x="1543050" y="922020"/>
                  </a:lnTo>
                  <a:lnTo>
                    <a:pt x="1562100" y="880110"/>
                  </a:lnTo>
                  <a:lnTo>
                    <a:pt x="1569720" y="53340"/>
                  </a:lnTo>
                  <a:close/>
                </a:path>
              </a:pathLst>
            </a:custGeom>
            <a:gradFill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0"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 33"/>
            <p:cNvSpPr/>
            <p:nvPr/>
          </p:nvSpPr>
          <p:spPr bwMode="auto">
            <a:xfrm>
              <a:off x="5570220" y="3409950"/>
              <a:ext cx="838200" cy="982980"/>
            </a:xfrm>
            <a:custGeom>
              <a:avLst/>
              <a:gdLst>
                <a:gd name="connsiteX0" fmla="*/ 0 w 838200"/>
                <a:gd name="connsiteY0" fmla="*/ 0 h 982980"/>
                <a:gd name="connsiteX1" fmla="*/ 773430 w 838200"/>
                <a:gd name="connsiteY1" fmla="*/ 0 h 982980"/>
                <a:gd name="connsiteX2" fmla="*/ 838200 w 838200"/>
                <a:gd name="connsiteY2" fmla="*/ 53340 h 982980"/>
                <a:gd name="connsiteX3" fmla="*/ 838200 w 838200"/>
                <a:gd name="connsiteY3" fmla="*/ 982980 h 982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8200" h="982980">
                  <a:moveTo>
                    <a:pt x="0" y="0"/>
                  </a:moveTo>
                  <a:lnTo>
                    <a:pt x="773430" y="0"/>
                  </a:lnTo>
                  <a:lnTo>
                    <a:pt x="838200" y="53340"/>
                  </a:lnTo>
                  <a:lnTo>
                    <a:pt x="838200" y="982980"/>
                  </a:ln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5" name="角丸四角形 34"/>
            <p:cNvSpPr/>
            <p:nvPr/>
          </p:nvSpPr>
          <p:spPr bwMode="auto">
            <a:xfrm rot="18900000">
              <a:off x="5324542" y="3728654"/>
              <a:ext cx="944332" cy="681397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75000"/>
                <a:lumOff val="2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円/楕円 35"/>
            <p:cNvSpPr/>
            <p:nvPr/>
          </p:nvSpPr>
          <p:spPr bwMode="auto">
            <a:xfrm>
              <a:off x="5348681" y="3847182"/>
              <a:ext cx="675075" cy="675075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円/楕円 36"/>
            <p:cNvSpPr/>
            <p:nvPr/>
          </p:nvSpPr>
          <p:spPr bwMode="auto">
            <a:xfrm>
              <a:off x="5400591" y="3895282"/>
              <a:ext cx="578876" cy="57887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円/楕円 37"/>
            <p:cNvSpPr/>
            <p:nvPr/>
          </p:nvSpPr>
          <p:spPr bwMode="auto">
            <a:xfrm>
              <a:off x="5450835" y="3949337"/>
              <a:ext cx="470765" cy="470763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円/楕円 38"/>
            <p:cNvSpPr/>
            <p:nvPr/>
          </p:nvSpPr>
          <p:spPr bwMode="auto">
            <a:xfrm>
              <a:off x="5690029" y="4010180"/>
              <a:ext cx="131445" cy="131444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" name="グループ化 39"/>
            <p:cNvGrpSpPr/>
            <p:nvPr/>
          </p:nvGrpSpPr>
          <p:grpSpPr>
            <a:xfrm rot="18900000">
              <a:off x="6012329" y="4003904"/>
              <a:ext cx="202140" cy="50360"/>
              <a:chOff x="5291477" y="2888940"/>
              <a:chExt cx="447144" cy="90725"/>
            </a:xfrm>
            <a:solidFill>
              <a:schemeClr val="bg1"/>
            </a:solidFill>
          </p:grpSpPr>
          <p:sp>
            <p:nvSpPr>
              <p:cNvPr id="47" name="角丸四角形 46"/>
              <p:cNvSpPr/>
              <p:nvPr/>
            </p:nvSpPr>
            <p:spPr bwMode="auto">
              <a:xfrm>
                <a:off x="5423585" y="2888940"/>
                <a:ext cx="315036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角丸四角形 47"/>
              <p:cNvSpPr/>
              <p:nvPr/>
            </p:nvSpPr>
            <p:spPr bwMode="auto">
              <a:xfrm>
                <a:off x="5291477" y="2888940"/>
                <a:ext cx="102155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1" name="円/楕円 40"/>
            <p:cNvSpPr/>
            <p:nvPr/>
          </p:nvSpPr>
          <p:spPr bwMode="auto">
            <a:xfrm>
              <a:off x="6128385" y="4237154"/>
              <a:ext cx="141146" cy="141144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円/楕円 41"/>
            <p:cNvSpPr/>
            <p:nvPr/>
          </p:nvSpPr>
          <p:spPr bwMode="auto">
            <a:xfrm>
              <a:off x="6191044" y="4269260"/>
              <a:ext cx="45719" cy="45719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円/楕円 42"/>
            <p:cNvSpPr/>
            <p:nvPr/>
          </p:nvSpPr>
          <p:spPr bwMode="auto">
            <a:xfrm>
              <a:off x="6066356" y="2933945"/>
              <a:ext cx="438666" cy="1961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円/楕円 43"/>
            <p:cNvSpPr/>
            <p:nvPr/>
          </p:nvSpPr>
          <p:spPr bwMode="auto">
            <a:xfrm>
              <a:off x="6134514" y="2932245"/>
              <a:ext cx="309419" cy="1383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角丸四角形 44"/>
            <p:cNvSpPr/>
            <p:nvPr/>
          </p:nvSpPr>
          <p:spPr bwMode="auto">
            <a:xfrm rot="18900000">
              <a:off x="6349065" y="3111771"/>
              <a:ext cx="675075" cy="4571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角丸四角形 56"/>
            <p:cNvSpPr/>
            <p:nvPr/>
          </p:nvSpPr>
          <p:spPr bwMode="auto">
            <a:xfrm>
              <a:off x="6206895" y="2463404"/>
              <a:ext cx="157588" cy="554153"/>
            </a:xfrm>
            <a:custGeom>
              <a:avLst/>
              <a:gdLst>
                <a:gd name="connsiteX0" fmla="*/ 0 w 157588"/>
                <a:gd name="connsiteY0" fmla="*/ 53394 h 607547"/>
                <a:gd name="connsiteX1" fmla="*/ 53394 w 157588"/>
                <a:gd name="connsiteY1" fmla="*/ 0 h 607547"/>
                <a:gd name="connsiteX2" fmla="*/ 104194 w 157588"/>
                <a:gd name="connsiteY2" fmla="*/ 0 h 607547"/>
                <a:gd name="connsiteX3" fmla="*/ 157588 w 157588"/>
                <a:gd name="connsiteY3" fmla="*/ 53394 h 607547"/>
                <a:gd name="connsiteX4" fmla="*/ 157588 w 157588"/>
                <a:gd name="connsiteY4" fmla="*/ 554153 h 607547"/>
                <a:gd name="connsiteX5" fmla="*/ 104194 w 157588"/>
                <a:gd name="connsiteY5" fmla="*/ 607547 h 607547"/>
                <a:gd name="connsiteX6" fmla="*/ 53394 w 157588"/>
                <a:gd name="connsiteY6" fmla="*/ 607547 h 607547"/>
                <a:gd name="connsiteX7" fmla="*/ 0 w 157588"/>
                <a:gd name="connsiteY7" fmla="*/ 554153 h 607547"/>
                <a:gd name="connsiteX8" fmla="*/ 0 w 157588"/>
                <a:gd name="connsiteY8" fmla="*/ 53394 h 607547"/>
                <a:gd name="connsiteX0" fmla="*/ 0 w 157588"/>
                <a:gd name="connsiteY0" fmla="*/ 61554 h 615707"/>
                <a:gd name="connsiteX1" fmla="*/ 104194 w 157588"/>
                <a:gd name="connsiteY1" fmla="*/ 8160 h 615707"/>
                <a:gd name="connsiteX2" fmla="*/ 157588 w 157588"/>
                <a:gd name="connsiteY2" fmla="*/ 61554 h 615707"/>
                <a:gd name="connsiteX3" fmla="*/ 157588 w 157588"/>
                <a:gd name="connsiteY3" fmla="*/ 562313 h 615707"/>
                <a:gd name="connsiteX4" fmla="*/ 104194 w 157588"/>
                <a:gd name="connsiteY4" fmla="*/ 615707 h 615707"/>
                <a:gd name="connsiteX5" fmla="*/ 53394 w 157588"/>
                <a:gd name="connsiteY5" fmla="*/ 615707 h 615707"/>
                <a:gd name="connsiteX6" fmla="*/ 0 w 157588"/>
                <a:gd name="connsiteY6" fmla="*/ 562313 h 615707"/>
                <a:gd name="connsiteX7" fmla="*/ 0 w 157588"/>
                <a:gd name="connsiteY7" fmla="*/ 61554 h 615707"/>
                <a:gd name="connsiteX0" fmla="*/ 104194 w 195634"/>
                <a:gd name="connsiteY0" fmla="*/ 0 h 607547"/>
                <a:gd name="connsiteX1" fmla="*/ 157588 w 195634"/>
                <a:gd name="connsiteY1" fmla="*/ 53394 h 607547"/>
                <a:gd name="connsiteX2" fmla="*/ 157588 w 195634"/>
                <a:gd name="connsiteY2" fmla="*/ 554153 h 607547"/>
                <a:gd name="connsiteX3" fmla="*/ 104194 w 195634"/>
                <a:gd name="connsiteY3" fmla="*/ 607547 h 607547"/>
                <a:gd name="connsiteX4" fmla="*/ 53394 w 195634"/>
                <a:gd name="connsiteY4" fmla="*/ 607547 h 607547"/>
                <a:gd name="connsiteX5" fmla="*/ 0 w 195634"/>
                <a:gd name="connsiteY5" fmla="*/ 554153 h 607547"/>
                <a:gd name="connsiteX6" fmla="*/ 0 w 195634"/>
                <a:gd name="connsiteY6" fmla="*/ 53394 h 607547"/>
                <a:gd name="connsiteX7" fmla="*/ 195634 w 195634"/>
                <a:gd name="connsiteY7" fmla="*/ 91440 h 607547"/>
                <a:gd name="connsiteX0" fmla="*/ 104194 w 157588"/>
                <a:gd name="connsiteY0" fmla="*/ 0 h 607547"/>
                <a:gd name="connsiteX1" fmla="*/ 157588 w 157588"/>
                <a:gd name="connsiteY1" fmla="*/ 53394 h 607547"/>
                <a:gd name="connsiteX2" fmla="*/ 157588 w 157588"/>
                <a:gd name="connsiteY2" fmla="*/ 554153 h 607547"/>
                <a:gd name="connsiteX3" fmla="*/ 104194 w 157588"/>
                <a:gd name="connsiteY3" fmla="*/ 607547 h 607547"/>
                <a:gd name="connsiteX4" fmla="*/ 53394 w 157588"/>
                <a:gd name="connsiteY4" fmla="*/ 607547 h 607547"/>
                <a:gd name="connsiteX5" fmla="*/ 0 w 157588"/>
                <a:gd name="connsiteY5" fmla="*/ 554153 h 607547"/>
                <a:gd name="connsiteX6" fmla="*/ 0 w 157588"/>
                <a:gd name="connsiteY6" fmla="*/ 53394 h 607547"/>
                <a:gd name="connsiteX0" fmla="*/ 157588 w 157588"/>
                <a:gd name="connsiteY0" fmla="*/ 0 h 554153"/>
                <a:gd name="connsiteX1" fmla="*/ 157588 w 157588"/>
                <a:gd name="connsiteY1" fmla="*/ 500759 h 554153"/>
                <a:gd name="connsiteX2" fmla="*/ 104194 w 157588"/>
                <a:gd name="connsiteY2" fmla="*/ 554153 h 554153"/>
                <a:gd name="connsiteX3" fmla="*/ 53394 w 157588"/>
                <a:gd name="connsiteY3" fmla="*/ 554153 h 554153"/>
                <a:gd name="connsiteX4" fmla="*/ 0 w 157588"/>
                <a:gd name="connsiteY4" fmla="*/ 500759 h 554153"/>
                <a:gd name="connsiteX5" fmla="*/ 0 w 157588"/>
                <a:gd name="connsiteY5" fmla="*/ 0 h 554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7588" h="554153">
                  <a:moveTo>
                    <a:pt x="157588" y="0"/>
                  </a:moveTo>
                  <a:lnTo>
                    <a:pt x="157588" y="500759"/>
                  </a:lnTo>
                  <a:cubicBezTo>
                    <a:pt x="157588" y="530248"/>
                    <a:pt x="133683" y="554153"/>
                    <a:pt x="104194" y="554153"/>
                  </a:cubicBezTo>
                  <a:lnTo>
                    <a:pt x="53394" y="554153"/>
                  </a:lnTo>
                  <a:cubicBezTo>
                    <a:pt x="23905" y="554153"/>
                    <a:pt x="0" y="530248"/>
                    <a:pt x="0" y="500759"/>
                  </a:cubicBezTo>
                  <a:lnTo>
                    <a:pt x="0" y="0"/>
                  </a:lnTo>
                </a:path>
              </a:pathLst>
            </a:cu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08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グループ化 29"/>
          <p:cNvGrpSpPr/>
          <p:nvPr/>
        </p:nvGrpSpPr>
        <p:grpSpPr>
          <a:xfrm>
            <a:off x="1083180" y="-48960"/>
            <a:ext cx="4640313" cy="5622857"/>
            <a:chOff x="5324542" y="2462784"/>
            <a:chExt cx="1699598" cy="2059473"/>
          </a:xfrm>
        </p:grpSpPr>
        <p:sp>
          <p:nvSpPr>
            <p:cNvPr id="31" name="フリーフォーム 30"/>
            <p:cNvSpPr/>
            <p:nvPr/>
          </p:nvSpPr>
          <p:spPr bwMode="auto">
            <a:xfrm>
              <a:off x="6475125" y="2462784"/>
              <a:ext cx="323790" cy="394716"/>
            </a:xfrm>
            <a:custGeom>
              <a:avLst/>
              <a:gdLst>
                <a:gd name="connsiteX0" fmla="*/ 24636 w 402588"/>
                <a:gd name="connsiteY0" fmla="*/ 0 h 304800"/>
                <a:gd name="connsiteX1" fmla="*/ 24636 w 402588"/>
                <a:gd name="connsiteY1" fmla="*/ 207264 h 304800"/>
                <a:gd name="connsiteX2" fmla="*/ 280668 w 402588"/>
                <a:gd name="connsiteY2" fmla="*/ 207264 h 304800"/>
                <a:gd name="connsiteX3" fmla="*/ 402588 w 402588"/>
                <a:gd name="connsiteY3" fmla="*/ 304800 h 304800"/>
                <a:gd name="connsiteX0" fmla="*/ 24636 w 402588"/>
                <a:gd name="connsiteY0" fmla="*/ 0 h 368893"/>
                <a:gd name="connsiteX1" fmla="*/ 24636 w 402588"/>
                <a:gd name="connsiteY1" fmla="*/ 207264 h 368893"/>
                <a:gd name="connsiteX2" fmla="*/ 280668 w 402588"/>
                <a:gd name="connsiteY2" fmla="*/ 207264 h 368893"/>
                <a:gd name="connsiteX3" fmla="*/ 402588 w 402588"/>
                <a:gd name="connsiteY3" fmla="*/ 368893 h 368893"/>
                <a:gd name="connsiteX0" fmla="*/ 26658 w 404610"/>
                <a:gd name="connsiteY0" fmla="*/ 0 h 368893"/>
                <a:gd name="connsiteX1" fmla="*/ 26658 w 404610"/>
                <a:gd name="connsiteY1" fmla="*/ 207264 h 368893"/>
                <a:gd name="connsiteX2" fmla="*/ 311256 w 404610"/>
                <a:gd name="connsiteY2" fmla="*/ 184119 h 368893"/>
                <a:gd name="connsiteX3" fmla="*/ 404610 w 404610"/>
                <a:gd name="connsiteY3" fmla="*/ 368893 h 3688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4610" h="368893">
                  <a:moveTo>
                    <a:pt x="26658" y="0"/>
                  </a:moveTo>
                  <a:cubicBezTo>
                    <a:pt x="5322" y="86360"/>
                    <a:pt x="-20775" y="176577"/>
                    <a:pt x="26658" y="207264"/>
                  </a:cubicBezTo>
                  <a:cubicBezTo>
                    <a:pt x="74091" y="237951"/>
                    <a:pt x="248264" y="157181"/>
                    <a:pt x="311256" y="184119"/>
                  </a:cubicBezTo>
                  <a:cubicBezTo>
                    <a:pt x="374248" y="211057"/>
                    <a:pt x="375146" y="328253"/>
                    <a:pt x="404610" y="368893"/>
                  </a:cubicBezTo>
                </a:path>
              </a:pathLst>
            </a:custGeom>
            <a:noFill/>
            <a:ln w="1270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" name="フリーフォーム 33"/>
            <p:cNvSpPr/>
            <p:nvPr/>
          </p:nvSpPr>
          <p:spPr bwMode="auto">
            <a:xfrm>
              <a:off x="5461635" y="3429000"/>
              <a:ext cx="139065" cy="965835"/>
            </a:xfrm>
            <a:custGeom>
              <a:avLst/>
              <a:gdLst>
                <a:gd name="connsiteX0" fmla="*/ 11430 w 139065"/>
                <a:gd name="connsiteY0" fmla="*/ 965835 h 965835"/>
                <a:gd name="connsiteX1" fmla="*/ 139065 w 139065"/>
                <a:gd name="connsiteY1" fmla="*/ 895350 h 965835"/>
                <a:gd name="connsiteX2" fmla="*/ 139065 w 139065"/>
                <a:gd name="connsiteY2" fmla="*/ 0 h 965835"/>
                <a:gd name="connsiteX3" fmla="*/ 40005 w 139065"/>
                <a:gd name="connsiteY3" fmla="*/ 0 h 965835"/>
                <a:gd name="connsiteX4" fmla="*/ 0 w 139065"/>
                <a:gd name="connsiteY4" fmla="*/ 59055 h 965835"/>
                <a:gd name="connsiteX5" fmla="*/ 11430 w 139065"/>
                <a:gd name="connsiteY5" fmla="*/ 965835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5" h="965835">
                  <a:moveTo>
                    <a:pt x="11430" y="965835"/>
                  </a:moveTo>
                  <a:lnTo>
                    <a:pt x="139065" y="895350"/>
                  </a:lnTo>
                  <a:lnTo>
                    <a:pt x="139065" y="0"/>
                  </a:lnTo>
                  <a:lnTo>
                    <a:pt x="40005" y="0"/>
                  </a:lnTo>
                  <a:lnTo>
                    <a:pt x="0" y="59055"/>
                  </a:lnTo>
                  <a:lnTo>
                    <a:pt x="11430" y="965835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正方形/長方形 34"/>
            <p:cNvSpPr/>
            <p:nvPr/>
          </p:nvSpPr>
          <p:spPr bwMode="auto">
            <a:xfrm>
              <a:off x="5538065" y="3429136"/>
              <a:ext cx="765085" cy="990463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 35"/>
            <p:cNvSpPr/>
            <p:nvPr/>
          </p:nvSpPr>
          <p:spPr bwMode="auto">
            <a:xfrm>
              <a:off x="6304280" y="2788920"/>
              <a:ext cx="665480" cy="1630680"/>
            </a:xfrm>
            <a:custGeom>
              <a:avLst/>
              <a:gdLst>
                <a:gd name="connsiteX0" fmla="*/ 0 w 665480"/>
                <a:gd name="connsiteY0" fmla="*/ 1630680 h 1630680"/>
                <a:gd name="connsiteX1" fmla="*/ 0 w 665480"/>
                <a:gd name="connsiteY1" fmla="*/ 665480 h 1630680"/>
                <a:gd name="connsiteX2" fmla="*/ 665480 w 665480"/>
                <a:gd name="connsiteY2" fmla="*/ 0 h 1630680"/>
                <a:gd name="connsiteX3" fmla="*/ 665480 w 665480"/>
                <a:gd name="connsiteY3" fmla="*/ 840740 h 1630680"/>
                <a:gd name="connsiteX4" fmla="*/ 0 w 665480"/>
                <a:gd name="connsiteY4" fmla="*/ 1630680 h 1630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65480" h="1630680">
                  <a:moveTo>
                    <a:pt x="0" y="1630680"/>
                  </a:moveTo>
                  <a:lnTo>
                    <a:pt x="0" y="665480"/>
                  </a:lnTo>
                  <a:lnTo>
                    <a:pt x="665480" y="0"/>
                  </a:lnTo>
                  <a:lnTo>
                    <a:pt x="665480" y="840740"/>
                  </a:lnTo>
                  <a:lnTo>
                    <a:pt x="0" y="163068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 36"/>
            <p:cNvSpPr/>
            <p:nvPr/>
          </p:nvSpPr>
          <p:spPr bwMode="auto">
            <a:xfrm>
              <a:off x="5448300" y="2766060"/>
              <a:ext cx="1569720" cy="1676432"/>
            </a:xfrm>
            <a:custGeom>
              <a:avLst/>
              <a:gdLst>
                <a:gd name="connsiteX0" fmla="*/ 1569720 w 1569720"/>
                <a:gd name="connsiteY0" fmla="*/ 0 h 1668780"/>
                <a:gd name="connsiteX1" fmla="*/ 754380 w 1569720"/>
                <a:gd name="connsiteY1" fmla="*/ 0 h 1668780"/>
                <a:gd name="connsiteX2" fmla="*/ 15240 w 1569720"/>
                <a:gd name="connsiteY2" fmla="*/ 674370 h 1668780"/>
                <a:gd name="connsiteX3" fmla="*/ 0 w 1569720"/>
                <a:gd name="connsiteY3" fmla="*/ 712470 h 1668780"/>
                <a:gd name="connsiteX4" fmla="*/ 0 w 1569720"/>
                <a:gd name="connsiteY4" fmla="*/ 1634490 h 1668780"/>
                <a:gd name="connsiteX5" fmla="*/ 34290 w 1569720"/>
                <a:gd name="connsiteY5" fmla="*/ 1634490 h 1668780"/>
                <a:gd name="connsiteX6" fmla="*/ 34290 w 1569720"/>
                <a:gd name="connsiteY6" fmla="*/ 723900 h 1668780"/>
                <a:gd name="connsiteX7" fmla="*/ 76200 w 1569720"/>
                <a:gd name="connsiteY7" fmla="*/ 681990 h 1668780"/>
                <a:gd name="connsiteX8" fmla="*/ 876300 w 1569720"/>
                <a:gd name="connsiteY8" fmla="*/ 681990 h 1668780"/>
                <a:gd name="connsiteX9" fmla="*/ 914400 w 1569720"/>
                <a:gd name="connsiteY9" fmla="*/ 720090 h 1668780"/>
                <a:gd name="connsiteX10" fmla="*/ 914400 w 1569720"/>
                <a:gd name="connsiteY10" fmla="*/ 1668780 h 1668780"/>
                <a:gd name="connsiteX11" fmla="*/ 963930 w 1569720"/>
                <a:gd name="connsiteY11" fmla="*/ 1668780 h 1668780"/>
                <a:gd name="connsiteX12" fmla="*/ 1543050 w 1569720"/>
                <a:gd name="connsiteY12" fmla="*/ 922020 h 1668780"/>
                <a:gd name="connsiteX13" fmla="*/ 1562100 w 1569720"/>
                <a:gd name="connsiteY13" fmla="*/ 880110 h 1668780"/>
                <a:gd name="connsiteX14" fmla="*/ 1569720 w 1569720"/>
                <a:gd name="connsiteY14" fmla="*/ 0 h 1668780"/>
                <a:gd name="connsiteX0" fmla="*/ 1569720 w 1569720"/>
                <a:gd name="connsiteY0" fmla="*/ 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54380 w 1569720"/>
                <a:gd name="connsiteY3" fmla="*/ 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41045 w 1569720"/>
                <a:gd name="connsiteY3" fmla="*/ 1905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55245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34290 w 1569720"/>
                <a:gd name="connsiteY7" fmla="*/ 1634490 h 1676432"/>
                <a:gd name="connsiteX8" fmla="*/ 34290 w 1569720"/>
                <a:gd name="connsiteY8" fmla="*/ 723900 h 1676432"/>
                <a:gd name="connsiteX9" fmla="*/ 55245 w 1569720"/>
                <a:gd name="connsiteY9" fmla="*/ 681990 h 1676432"/>
                <a:gd name="connsiteX10" fmla="*/ 876300 w 1569720"/>
                <a:gd name="connsiteY10" fmla="*/ 681990 h 1676432"/>
                <a:gd name="connsiteX11" fmla="*/ 914400 w 1569720"/>
                <a:gd name="connsiteY11" fmla="*/ 720090 h 1676432"/>
                <a:gd name="connsiteX12" fmla="*/ 914400 w 1569720"/>
                <a:gd name="connsiteY12" fmla="*/ 1668780 h 1676432"/>
                <a:gd name="connsiteX13" fmla="*/ 937260 w 1569720"/>
                <a:gd name="connsiteY13" fmla="*/ 1676400 h 1676432"/>
                <a:gd name="connsiteX14" fmla="*/ 963930 w 1569720"/>
                <a:gd name="connsiteY14" fmla="*/ 1668780 h 1676432"/>
                <a:gd name="connsiteX15" fmla="*/ 1543050 w 1569720"/>
                <a:gd name="connsiteY15" fmla="*/ 922020 h 1676432"/>
                <a:gd name="connsiteX16" fmla="*/ 1562100 w 1569720"/>
                <a:gd name="connsiteY16" fmla="*/ 880110 h 1676432"/>
                <a:gd name="connsiteX17" fmla="*/ 1569720 w 1569720"/>
                <a:gd name="connsiteY17" fmla="*/ 53340 h 1676432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15240 w 1569720"/>
                <a:gd name="connsiteY7" fmla="*/ 1644015 h 1676432"/>
                <a:gd name="connsiteX8" fmla="*/ 34290 w 1569720"/>
                <a:gd name="connsiteY8" fmla="*/ 1634490 h 1676432"/>
                <a:gd name="connsiteX9" fmla="*/ 34290 w 1569720"/>
                <a:gd name="connsiteY9" fmla="*/ 723900 h 1676432"/>
                <a:gd name="connsiteX10" fmla="*/ 55245 w 1569720"/>
                <a:gd name="connsiteY10" fmla="*/ 681990 h 1676432"/>
                <a:gd name="connsiteX11" fmla="*/ 876300 w 1569720"/>
                <a:gd name="connsiteY11" fmla="*/ 681990 h 1676432"/>
                <a:gd name="connsiteX12" fmla="*/ 914400 w 1569720"/>
                <a:gd name="connsiteY12" fmla="*/ 720090 h 1676432"/>
                <a:gd name="connsiteX13" fmla="*/ 914400 w 1569720"/>
                <a:gd name="connsiteY13" fmla="*/ 1668780 h 1676432"/>
                <a:gd name="connsiteX14" fmla="*/ 937260 w 1569720"/>
                <a:gd name="connsiteY14" fmla="*/ 1676400 h 1676432"/>
                <a:gd name="connsiteX15" fmla="*/ 963930 w 1569720"/>
                <a:gd name="connsiteY15" fmla="*/ 1668780 h 1676432"/>
                <a:gd name="connsiteX16" fmla="*/ 1543050 w 1569720"/>
                <a:gd name="connsiteY16" fmla="*/ 922020 h 1676432"/>
                <a:gd name="connsiteX17" fmla="*/ 1562100 w 1569720"/>
                <a:gd name="connsiteY17" fmla="*/ 880110 h 1676432"/>
                <a:gd name="connsiteX18" fmla="*/ 1569720 w 1569720"/>
                <a:gd name="connsiteY18" fmla="*/ 53340 h 1676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69720" h="1676432">
                  <a:moveTo>
                    <a:pt x="1569720" y="53340"/>
                  </a:moveTo>
                  <a:cubicBezTo>
                    <a:pt x="1557655" y="40005"/>
                    <a:pt x="1522730" y="3810"/>
                    <a:pt x="1504950" y="3810"/>
                  </a:cubicBezTo>
                  <a:lnTo>
                    <a:pt x="786765" y="0"/>
                  </a:lnTo>
                  <a:lnTo>
                    <a:pt x="735330" y="20955"/>
                  </a:lnTo>
                  <a:lnTo>
                    <a:pt x="15240" y="674370"/>
                  </a:lnTo>
                  <a:lnTo>
                    <a:pt x="0" y="712470"/>
                  </a:lnTo>
                  <a:lnTo>
                    <a:pt x="0" y="1634490"/>
                  </a:lnTo>
                  <a:cubicBezTo>
                    <a:pt x="5080" y="1634490"/>
                    <a:pt x="10160" y="1644015"/>
                    <a:pt x="15240" y="1644015"/>
                  </a:cubicBezTo>
                  <a:lnTo>
                    <a:pt x="34290" y="1634490"/>
                  </a:lnTo>
                  <a:lnTo>
                    <a:pt x="34290" y="723900"/>
                  </a:lnTo>
                  <a:lnTo>
                    <a:pt x="55245" y="681990"/>
                  </a:lnTo>
                  <a:lnTo>
                    <a:pt x="876300" y="681990"/>
                  </a:lnTo>
                  <a:lnTo>
                    <a:pt x="914400" y="720090"/>
                  </a:lnTo>
                  <a:lnTo>
                    <a:pt x="914400" y="1668780"/>
                  </a:lnTo>
                  <a:cubicBezTo>
                    <a:pt x="920750" y="1668145"/>
                    <a:pt x="930910" y="1677035"/>
                    <a:pt x="937260" y="1676400"/>
                  </a:cubicBezTo>
                  <a:lnTo>
                    <a:pt x="963930" y="1668780"/>
                  </a:lnTo>
                  <a:lnTo>
                    <a:pt x="1543050" y="922020"/>
                  </a:lnTo>
                  <a:lnTo>
                    <a:pt x="1562100" y="880110"/>
                  </a:lnTo>
                  <a:lnTo>
                    <a:pt x="1569720" y="53340"/>
                  </a:lnTo>
                  <a:close/>
                </a:path>
              </a:pathLst>
            </a:custGeom>
            <a:gradFill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0"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 37"/>
            <p:cNvSpPr/>
            <p:nvPr/>
          </p:nvSpPr>
          <p:spPr bwMode="auto">
            <a:xfrm>
              <a:off x="5570220" y="3409950"/>
              <a:ext cx="838200" cy="982980"/>
            </a:xfrm>
            <a:custGeom>
              <a:avLst/>
              <a:gdLst>
                <a:gd name="connsiteX0" fmla="*/ 0 w 838200"/>
                <a:gd name="connsiteY0" fmla="*/ 0 h 982980"/>
                <a:gd name="connsiteX1" fmla="*/ 773430 w 838200"/>
                <a:gd name="connsiteY1" fmla="*/ 0 h 982980"/>
                <a:gd name="connsiteX2" fmla="*/ 838200 w 838200"/>
                <a:gd name="connsiteY2" fmla="*/ 53340 h 982980"/>
                <a:gd name="connsiteX3" fmla="*/ 838200 w 838200"/>
                <a:gd name="connsiteY3" fmla="*/ 982980 h 982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8200" h="982980">
                  <a:moveTo>
                    <a:pt x="0" y="0"/>
                  </a:moveTo>
                  <a:lnTo>
                    <a:pt x="773430" y="0"/>
                  </a:lnTo>
                  <a:lnTo>
                    <a:pt x="838200" y="53340"/>
                  </a:lnTo>
                  <a:lnTo>
                    <a:pt x="838200" y="982980"/>
                  </a:ln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9" name="角丸四角形 38"/>
            <p:cNvSpPr/>
            <p:nvPr/>
          </p:nvSpPr>
          <p:spPr bwMode="auto">
            <a:xfrm rot="18900000">
              <a:off x="5324542" y="3728654"/>
              <a:ext cx="944332" cy="681397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75000"/>
                <a:lumOff val="2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円/楕円 39"/>
            <p:cNvSpPr/>
            <p:nvPr/>
          </p:nvSpPr>
          <p:spPr bwMode="auto">
            <a:xfrm>
              <a:off x="5348681" y="3847182"/>
              <a:ext cx="675075" cy="675075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円/楕円 40"/>
            <p:cNvSpPr/>
            <p:nvPr/>
          </p:nvSpPr>
          <p:spPr bwMode="auto">
            <a:xfrm>
              <a:off x="5400591" y="3895282"/>
              <a:ext cx="578876" cy="57887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円/楕円 41"/>
            <p:cNvSpPr/>
            <p:nvPr/>
          </p:nvSpPr>
          <p:spPr bwMode="auto">
            <a:xfrm>
              <a:off x="5450835" y="3949337"/>
              <a:ext cx="470765" cy="470763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円/楕円 42"/>
            <p:cNvSpPr/>
            <p:nvPr/>
          </p:nvSpPr>
          <p:spPr bwMode="auto">
            <a:xfrm>
              <a:off x="5690029" y="4010180"/>
              <a:ext cx="131445" cy="131444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" name="グループ化 43"/>
            <p:cNvGrpSpPr/>
            <p:nvPr/>
          </p:nvGrpSpPr>
          <p:grpSpPr>
            <a:xfrm rot="18900000">
              <a:off x="6012329" y="4003904"/>
              <a:ext cx="202140" cy="50360"/>
              <a:chOff x="5291477" y="2888940"/>
              <a:chExt cx="447144" cy="90725"/>
            </a:xfrm>
            <a:solidFill>
              <a:schemeClr val="bg1"/>
            </a:solidFill>
          </p:grpSpPr>
          <p:sp>
            <p:nvSpPr>
              <p:cNvPr id="51" name="角丸四角形 50"/>
              <p:cNvSpPr/>
              <p:nvPr/>
            </p:nvSpPr>
            <p:spPr bwMode="auto">
              <a:xfrm>
                <a:off x="5423585" y="2888940"/>
                <a:ext cx="315036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角丸四角形 51"/>
              <p:cNvSpPr/>
              <p:nvPr/>
            </p:nvSpPr>
            <p:spPr bwMode="auto">
              <a:xfrm>
                <a:off x="5291477" y="2888940"/>
                <a:ext cx="102155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" name="円/楕円 44"/>
            <p:cNvSpPr/>
            <p:nvPr/>
          </p:nvSpPr>
          <p:spPr bwMode="auto">
            <a:xfrm>
              <a:off x="6128385" y="4237154"/>
              <a:ext cx="141146" cy="141144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円/楕円 45"/>
            <p:cNvSpPr/>
            <p:nvPr/>
          </p:nvSpPr>
          <p:spPr bwMode="auto">
            <a:xfrm>
              <a:off x="6191044" y="4269260"/>
              <a:ext cx="45719" cy="45719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円/楕円 46"/>
            <p:cNvSpPr/>
            <p:nvPr/>
          </p:nvSpPr>
          <p:spPr bwMode="auto">
            <a:xfrm>
              <a:off x="6066356" y="2933945"/>
              <a:ext cx="438666" cy="1961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円/楕円 47"/>
            <p:cNvSpPr/>
            <p:nvPr/>
          </p:nvSpPr>
          <p:spPr bwMode="auto">
            <a:xfrm>
              <a:off x="6134514" y="2932245"/>
              <a:ext cx="309419" cy="1383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角丸四角形 48"/>
            <p:cNvSpPr/>
            <p:nvPr/>
          </p:nvSpPr>
          <p:spPr bwMode="auto">
            <a:xfrm rot="18900000">
              <a:off x="6349065" y="3111771"/>
              <a:ext cx="675075" cy="4571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角丸四角形 56"/>
            <p:cNvSpPr/>
            <p:nvPr/>
          </p:nvSpPr>
          <p:spPr bwMode="auto">
            <a:xfrm>
              <a:off x="6206895" y="2463404"/>
              <a:ext cx="157588" cy="554153"/>
            </a:xfrm>
            <a:custGeom>
              <a:avLst/>
              <a:gdLst>
                <a:gd name="connsiteX0" fmla="*/ 0 w 157588"/>
                <a:gd name="connsiteY0" fmla="*/ 53394 h 607547"/>
                <a:gd name="connsiteX1" fmla="*/ 53394 w 157588"/>
                <a:gd name="connsiteY1" fmla="*/ 0 h 607547"/>
                <a:gd name="connsiteX2" fmla="*/ 104194 w 157588"/>
                <a:gd name="connsiteY2" fmla="*/ 0 h 607547"/>
                <a:gd name="connsiteX3" fmla="*/ 157588 w 157588"/>
                <a:gd name="connsiteY3" fmla="*/ 53394 h 607547"/>
                <a:gd name="connsiteX4" fmla="*/ 157588 w 157588"/>
                <a:gd name="connsiteY4" fmla="*/ 554153 h 607547"/>
                <a:gd name="connsiteX5" fmla="*/ 104194 w 157588"/>
                <a:gd name="connsiteY5" fmla="*/ 607547 h 607547"/>
                <a:gd name="connsiteX6" fmla="*/ 53394 w 157588"/>
                <a:gd name="connsiteY6" fmla="*/ 607547 h 607547"/>
                <a:gd name="connsiteX7" fmla="*/ 0 w 157588"/>
                <a:gd name="connsiteY7" fmla="*/ 554153 h 607547"/>
                <a:gd name="connsiteX8" fmla="*/ 0 w 157588"/>
                <a:gd name="connsiteY8" fmla="*/ 53394 h 607547"/>
                <a:gd name="connsiteX0" fmla="*/ 0 w 157588"/>
                <a:gd name="connsiteY0" fmla="*/ 61554 h 615707"/>
                <a:gd name="connsiteX1" fmla="*/ 104194 w 157588"/>
                <a:gd name="connsiteY1" fmla="*/ 8160 h 615707"/>
                <a:gd name="connsiteX2" fmla="*/ 157588 w 157588"/>
                <a:gd name="connsiteY2" fmla="*/ 61554 h 615707"/>
                <a:gd name="connsiteX3" fmla="*/ 157588 w 157588"/>
                <a:gd name="connsiteY3" fmla="*/ 562313 h 615707"/>
                <a:gd name="connsiteX4" fmla="*/ 104194 w 157588"/>
                <a:gd name="connsiteY4" fmla="*/ 615707 h 615707"/>
                <a:gd name="connsiteX5" fmla="*/ 53394 w 157588"/>
                <a:gd name="connsiteY5" fmla="*/ 615707 h 615707"/>
                <a:gd name="connsiteX6" fmla="*/ 0 w 157588"/>
                <a:gd name="connsiteY6" fmla="*/ 562313 h 615707"/>
                <a:gd name="connsiteX7" fmla="*/ 0 w 157588"/>
                <a:gd name="connsiteY7" fmla="*/ 61554 h 615707"/>
                <a:gd name="connsiteX0" fmla="*/ 104194 w 195634"/>
                <a:gd name="connsiteY0" fmla="*/ 0 h 607547"/>
                <a:gd name="connsiteX1" fmla="*/ 157588 w 195634"/>
                <a:gd name="connsiteY1" fmla="*/ 53394 h 607547"/>
                <a:gd name="connsiteX2" fmla="*/ 157588 w 195634"/>
                <a:gd name="connsiteY2" fmla="*/ 554153 h 607547"/>
                <a:gd name="connsiteX3" fmla="*/ 104194 w 195634"/>
                <a:gd name="connsiteY3" fmla="*/ 607547 h 607547"/>
                <a:gd name="connsiteX4" fmla="*/ 53394 w 195634"/>
                <a:gd name="connsiteY4" fmla="*/ 607547 h 607547"/>
                <a:gd name="connsiteX5" fmla="*/ 0 w 195634"/>
                <a:gd name="connsiteY5" fmla="*/ 554153 h 607547"/>
                <a:gd name="connsiteX6" fmla="*/ 0 w 195634"/>
                <a:gd name="connsiteY6" fmla="*/ 53394 h 607547"/>
                <a:gd name="connsiteX7" fmla="*/ 195634 w 195634"/>
                <a:gd name="connsiteY7" fmla="*/ 91440 h 607547"/>
                <a:gd name="connsiteX0" fmla="*/ 104194 w 157588"/>
                <a:gd name="connsiteY0" fmla="*/ 0 h 607547"/>
                <a:gd name="connsiteX1" fmla="*/ 157588 w 157588"/>
                <a:gd name="connsiteY1" fmla="*/ 53394 h 607547"/>
                <a:gd name="connsiteX2" fmla="*/ 157588 w 157588"/>
                <a:gd name="connsiteY2" fmla="*/ 554153 h 607547"/>
                <a:gd name="connsiteX3" fmla="*/ 104194 w 157588"/>
                <a:gd name="connsiteY3" fmla="*/ 607547 h 607547"/>
                <a:gd name="connsiteX4" fmla="*/ 53394 w 157588"/>
                <a:gd name="connsiteY4" fmla="*/ 607547 h 607547"/>
                <a:gd name="connsiteX5" fmla="*/ 0 w 157588"/>
                <a:gd name="connsiteY5" fmla="*/ 554153 h 607547"/>
                <a:gd name="connsiteX6" fmla="*/ 0 w 157588"/>
                <a:gd name="connsiteY6" fmla="*/ 53394 h 607547"/>
                <a:gd name="connsiteX0" fmla="*/ 157588 w 157588"/>
                <a:gd name="connsiteY0" fmla="*/ 0 h 554153"/>
                <a:gd name="connsiteX1" fmla="*/ 157588 w 157588"/>
                <a:gd name="connsiteY1" fmla="*/ 500759 h 554153"/>
                <a:gd name="connsiteX2" fmla="*/ 104194 w 157588"/>
                <a:gd name="connsiteY2" fmla="*/ 554153 h 554153"/>
                <a:gd name="connsiteX3" fmla="*/ 53394 w 157588"/>
                <a:gd name="connsiteY3" fmla="*/ 554153 h 554153"/>
                <a:gd name="connsiteX4" fmla="*/ 0 w 157588"/>
                <a:gd name="connsiteY4" fmla="*/ 500759 h 554153"/>
                <a:gd name="connsiteX5" fmla="*/ 0 w 157588"/>
                <a:gd name="connsiteY5" fmla="*/ 0 h 554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7588" h="554153">
                  <a:moveTo>
                    <a:pt x="157588" y="0"/>
                  </a:moveTo>
                  <a:lnTo>
                    <a:pt x="157588" y="500759"/>
                  </a:lnTo>
                  <a:cubicBezTo>
                    <a:pt x="157588" y="530248"/>
                    <a:pt x="133683" y="554153"/>
                    <a:pt x="104194" y="554153"/>
                  </a:cubicBezTo>
                  <a:lnTo>
                    <a:pt x="53394" y="554153"/>
                  </a:lnTo>
                  <a:cubicBezTo>
                    <a:pt x="23905" y="554153"/>
                    <a:pt x="0" y="530248"/>
                    <a:pt x="0" y="500759"/>
                  </a:cubicBezTo>
                  <a:lnTo>
                    <a:pt x="0" y="0"/>
                  </a:lnTo>
                </a:path>
              </a:pathLst>
            </a:cu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08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3" name="テキスト ボックス 52"/>
          <p:cNvSpPr txBox="1"/>
          <p:nvPr/>
        </p:nvSpPr>
        <p:spPr>
          <a:xfrm>
            <a:off x="5945" y="7675923"/>
            <a:ext cx="6852056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2500" b="1" spc="50" dirty="0" smtClean="0">
                <a:ln w="11430"/>
                <a:solidFill>
                  <a:srgbClr val="C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作動中</a:t>
            </a:r>
            <a:endParaRPr kumimoji="1" lang="ja-JP" altLang="en-US" sz="12500" b="1" spc="50" dirty="0">
              <a:ln w="11430"/>
              <a:solidFill>
                <a:srgbClr val="C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0" y="5983152"/>
            <a:ext cx="6858000" cy="169277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0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防犯カメラ</a:t>
            </a:r>
            <a:endParaRPr kumimoji="1" lang="ja-JP" altLang="en-US" sz="10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星 16 51"/>
          <p:cNvSpPr/>
          <p:nvPr/>
        </p:nvSpPr>
        <p:spPr>
          <a:xfrm>
            <a:off x="178999" y="5573897"/>
            <a:ext cx="6355346" cy="3924608"/>
          </a:xfrm>
          <a:prstGeom prst="star16">
            <a:avLst>
              <a:gd name="adj" fmla="val 39465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/>
          <p:cNvGrpSpPr/>
          <p:nvPr/>
        </p:nvGrpSpPr>
        <p:grpSpPr>
          <a:xfrm rot="21197078">
            <a:off x="41236" y="5745439"/>
            <a:ext cx="6858001" cy="3398289"/>
            <a:chOff x="0" y="5945117"/>
            <a:chExt cx="6858001" cy="3398289"/>
          </a:xfrm>
        </p:grpSpPr>
        <p:sp>
          <p:nvSpPr>
            <p:cNvPr id="28" name="テキスト ボックス 27"/>
            <p:cNvSpPr txBox="1"/>
            <p:nvPr/>
          </p:nvSpPr>
          <p:spPr>
            <a:xfrm>
              <a:off x="5945" y="7712190"/>
              <a:ext cx="6852056" cy="1631216"/>
            </a:xfrm>
            <a:prstGeom prst="rect">
              <a:avLst/>
            </a:prstGeom>
            <a:noFill/>
          </p:spPr>
          <p:txBody>
            <a:bodyPr wrap="square" rtlCol="0" anchor="b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kumimoji="1" lang="ja-JP" altLang="en-US" sz="10000" spc="50" dirty="0" smtClean="0">
                  <a:ln w="11430"/>
                  <a:solidFill>
                    <a:srgbClr val="C00000"/>
                  </a:solidFill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  <a:cs typeface="メイリオ" panose="020B0604030504040204" pitchFamily="50" charset="-128"/>
                </a:rPr>
                <a:t>作動中</a:t>
              </a:r>
              <a:endParaRPr kumimoji="1" lang="ja-JP" altLang="en-US" sz="10000" spc="50" dirty="0">
                <a:ln w="11430"/>
                <a:solidFill>
                  <a:srgbClr val="C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29" name="テキスト ボックス 28"/>
            <p:cNvSpPr txBox="1"/>
            <p:nvPr/>
          </p:nvSpPr>
          <p:spPr>
            <a:xfrm>
              <a:off x="0" y="5945117"/>
              <a:ext cx="6858000" cy="1631216"/>
            </a:xfrm>
            <a:prstGeom prst="rect">
              <a:avLst/>
            </a:prstGeom>
            <a:noFill/>
          </p:spPr>
          <p:txBody>
            <a:bodyPr wrap="square" rtlCol="0" anchor="b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kumimoji="1" lang="ja-JP" altLang="en-US" sz="10000" spc="50" dirty="0" smtClean="0">
                  <a:ln w="11430"/>
                  <a:solidFill>
                    <a:srgbClr val="FF0000"/>
                  </a:solidFill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  <a:cs typeface="メイリオ" panose="020B0604030504040204" pitchFamily="50" charset="-128"/>
                </a:rPr>
                <a:t>防犯カメラ</a:t>
              </a:r>
              <a:endParaRPr kumimoji="1" lang="ja-JP" altLang="en-US" sz="10000" spc="50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30" name="グループ化 29"/>
          <p:cNvGrpSpPr/>
          <p:nvPr/>
        </p:nvGrpSpPr>
        <p:grpSpPr>
          <a:xfrm>
            <a:off x="1083180" y="-48960"/>
            <a:ext cx="4640313" cy="5622857"/>
            <a:chOff x="5324542" y="2462784"/>
            <a:chExt cx="1699598" cy="2059473"/>
          </a:xfrm>
        </p:grpSpPr>
        <p:sp>
          <p:nvSpPr>
            <p:cNvPr id="31" name="フリーフォーム 30"/>
            <p:cNvSpPr/>
            <p:nvPr/>
          </p:nvSpPr>
          <p:spPr bwMode="auto">
            <a:xfrm>
              <a:off x="6475125" y="2462784"/>
              <a:ext cx="323790" cy="394716"/>
            </a:xfrm>
            <a:custGeom>
              <a:avLst/>
              <a:gdLst>
                <a:gd name="connsiteX0" fmla="*/ 24636 w 402588"/>
                <a:gd name="connsiteY0" fmla="*/ 0 h 304800"/>
                <a:gd name="connsiteX1" fmla="*/ 24636 w 402588"/>
                <a:gd name="connsiteY1" fmla="*/ 207264 h 304800"/>
                <a:gd name="connsiteX2" fmla="*/ 280668 w 402588"/>
                <a:gd name="connsiteY2" fmla="*/ 207264 h 304800"/>
                <a:gd name="connsiteX3" fmla="*/ 402588 w 402588"/>
                <a:gd name="connsiteY3" fmla="*/ 304800 h 304800"/>
                <a:gd name="connsiteX0" fmla="*/ 24636 w 402588"/>
                <a:gd name="connsiteY0" fmla="*/ 0 h 368893"/>
                <a:gd name="connsiteX1" fmla="*/ 24636 w 402588"/>
                <a:gd name="connsiteY1" fmla="*/ 207264 h 368893"/>
                <a:gd name="connsiteX2" fmla="*/ 280668 w 402588"/>
                <a:gd name="connsiteY2" fmla="*/ 207264 h 368893"/>
                <a:gd name="connsiteX3" fmla="*/ 402588 w 402588"/>
                <a:gd name="connsiteY3" fmla="*/ 368893 h 368893"/>
                <a:gd name="connsiteX0" fmla="*/ 26658 w 404610"/>
                <a:gd name="connsiteY0" fmla="*/ 0 h 368893"/>
                <a:gd name="connsiteX1" fmla="*/ 26658 w 404610"/>
                <a:gd name="connsiteY1" fmla="*/ 207264 h 368893"/>
                <a:gd name="connsiteX2" fmla="*/ 311256 w 404610"/>
                <a:gd name="connsiteY2" fmla="*/ 184119 h 368893"/>
                <a:gd name="connsiteX3" fmla="*/ 404610 w 404610"/>
                <a:gd name="connsiteY3" fmla="*/ 368893 h 3688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4610" h="368893">
                  <a:moveTo>
                    <a:pt x="26658" y="0"/>
                  </a:moveTo>
                  <a:cubicBezTo>
                    <a:pt x="5322" y="86360"/>
                    <a:pt x="-20775" y="176577"/>
                    <a:pt x="26658" y="207264"/>
                  </a:cubicBezTo>
                  <a:cubicBezTo>
                    <a:pt x="74091" y="237951"/>
                    <a:pt x="248264" y="157181"/>
                    <a:pt x="311256" y="184119"/>
                  </a:cubicBezTo>
                  <a:cubicBezTo>
                    <a:pt x="374248" y="211057"/>
                    <a:pt x="375146" y="328253"/>
                    <a:pt x="404610" y="368893"/>
                  </a:cubicBezTo>
                </a:path>
              </a:pathLst>
            </a:custGeom>
            <a:noFill/>
            <a:ln w="1270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" name="フリーフォーム 31"/>
            <p:cNvSpPr/>
            <p:nvPr/>
          </p:nvSpPr>
          <p:spPr bwMode="auto">
            <a:xfrm>
              <a:off x="5461635" y="3429000"/>
              <a:ext cx="139065" cy="965835"/>
            </a:xfrm>
            <a:custGeom>
              <a:avLst/>
              <a:gdLst>
                <a:gd name="connsiteX0" fmla="*/ 11430 w 139065"/>
                <a:gd name="connsiteY0" fmla="*/ 965835 h 965835"/>
                <a:gd name="connsiteX1" fmla="*/ 139065 w 139065"/>
                <a:gd name="connsiteY1" fmla="*/ 895350 h 965835"/>
                <a:gd name="connsiteX2" fmla="*/ 139065 w 139065"/>
                <a:gd name="connsiteY2" fmla="*/ 0 h 965835"/>
                <a:gd name="connsiteX3" fmla="*/ 40005 w 139065"/>
                <a:gd name="connsiteY3" fmla="*/ 0 h 965835"/>
                <a:gd name="connsiteX4" fmla="*/ 0 w 139065"/>
                <a:gd name="connsiteY4" fmla="*/ 59055 h 965835"/>
                <a:gd name="connsiteX5" fmla="*/ 11430 w 139065"/>
                <a:gd name="connsiteY5" fmla="*/ 965835 h 965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5" h="965835">
                  <a:moveTo>
                    <a:pt x="11430" y="965835"/>
                  </a:moveTo>
                  <a:lnTo>
                    <a:pt x="139065" y="895350"/>
                  </a:lnTo>
                  <a:lnTo>
                    <a:pt x="139065" y="0"/>
                  </a:lnTo>
                  <a:lnTo>
                    <a:pt x="40005" y="0"/>
                  </a:lnTo>
                  <a:lnTo>
                    <a:pt x="0" y="59055"/>
                  </a:lnTo>
                  <a:lnTo>
                    <a:pt x="11430" y="965835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正方形/長方形 32"/>
            <p:cNvSpPr/>
            <p:nvPr/>
          </p:nvSpPr>
          <p:spPr bwMode="auto">
            <a:xfrm>
              <a:off x="5538065" y="3429136"/>
              <a:ext cx="765085" cy="990463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 33"/>
            <p:cNvSpPr/>
            <p:nvPr/>
          </p:nvSpPr>
          <p:spPr bwMode="auto">
            <a:xfrm>
              <a:off x="6304280" y="2788920"/>
              <a:ext cx="665480" cy="1630680"/>
            </a:xfrm>
            <a:custGeom>
              <a:avLst/>
              <a:gdLst>
                <a:gd name="connsiteX0" fmla="*/ 0 w 665480"/>
                <a:gd name="connsiteY0" fmla="*/ 1630680 h 1630680"/>
                <a:gd name="connsiteX1" fmla="*/ 0 w 665480"/>
                <a:gd name="connsiteY1" fmla="*/ 665480 h 1630680"/>
                <a:gd name="connsiteX2" fmla="*/ 665480 w 665480"/>
                <a:gd name="connsiteY2" fmla="*/ 0 h 1630680"/>
                <a:gd name="connsiteX3" fmla="*/ 665480 w 665480"/>
                <a:gd name="connsiteY3" fmla="*/ 840740 h 1630680"/>
                <a:gd name="connsiteX4" fmla="*/ 0 w 665480"/>
                <a:gd name="connsiteY4" fmla="*/ 1630680 h 16306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65480" h="1630680">
                  <a:moveTo>
                    <a:pt x="0" y="1630680"/>
                  </a:moveTo>
                  <a:lnTo>
                    <a:pt x="0" y="665480"/>
                  </a:lnTo>
                  <a:lnTo>
                    <a:pt x="665480" y="0"/>
                  </a:lnTo>
                  <a:lnTo>
                    <a:pt x="665480" y="840740"/>
                  </a:lnTo>
                  <a:lnTo>
                    <a:pt x="0" y="163068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 34"/>
            <p:cNvSpPr/>
            <p:nvPr/>
          </p:nvSpPr>
          <p:spPr bwMode="auto">
            <a:xfrm>
              <a:off x="5448300" y="2766060"/>
              <a:ext cx="1569720" cy="1676432"/>
            </a:xfrm>
            <a:custGeom>
              <a:avLst/>
              <a:gdLst>
                <a:gd name="connsiteX0" fmla="*/ 1569720 w 1569720"/>
                <a:gd name="connsiteY0" fmla="*/ 0 h 1668780"/>
                <a:gd name="connsiteX1" fmla="*/ 754380 w 1569720"/>
                <a:gd name="connsiteY1" fmla="*/ 0 h 1668780"/>
                <a:gd name="connsiteX2" fmla="*/ 15240 w 1569720"/>
                <a:gd name="connsiteY2" fmla="*/ 674370 h 1668780"/>
                <a:gd name="connsiteX3" fmla="*/ 0 w 1569720"/>
                <a:gd name="connsiteY3" fmla="*/ 712470 h 1668780"/>
                <a:gd name="connsiteX4" fmla="*/ 0 w 1569720"/>
                <a:gd name="connsiteY4" fmla="*/ 1634490 h 1668780"/>
                <a:gd name="connsiteX5" fmla="*/ 34290 w 1569720"/>
                <a:gd name="connsiteY5" fmla="*/ 1634490 h 1668780"/>
                <a:gd name="connsiteX6" fmla="*/ 34290 w 1569720"/>
                <a:gd name="connsiteY6" fmla="*/ 723900 h 1668780"/>
                <a:gd name="connsiteX7" fmla="*/ 76200 w 1569720"/>
                <a:gd name="connsiteY7" fmla="*/ 681990 h 1668780"/>
                <a:gd name="connsiteX8" fmla="*/ 876300 w 1569720"/>
                <a:gd name="connsiteY8" fmla="*/ 681990 h 1668780"/>
                <a:gd name="connsiteX9" fmla="*/ 914400 w 1569720"/>
                <a:gd name="connsiteY9" fmla="*/ 720090 h 1668780"/>
                <a:gd name="connsiteX10" fmla="*/ 914400 w 1569720"/>
                <a:gd name="connsiteY10" fmla="*/ 1668780 h 1668780"/>
                <a:gd name="connsiteX11" fmla="*/ 963930 w 1569720"/>
                <a:gd name="connsiteY11" fmla="*/ 1668780 h 1668780"/>
                <a:gd name="connsiteX12" fmla="*/ 1543050 w 1569720"/>
                <a:gd name="connsiteY12" fmla="*/ 922020 h 1668780"/>
                <a:gd name="connsiteX13" fmla="*/ 1562100 w 1569720"/>
                <a:gd name="connsiteY13" fmla="*/ 880110 h 1668780"/>
                <a:gd name="connsiteX14" fmla="*/ 1569720 w 1569720"/>
                <a:gd name="connsiteY14" fmla="*/ 0 h 1668780"/>
                <a:gd name="connsiteX0" fmla="*/ 1569720 w 1569720"/>
                <a:gd name="connsiteY0" fmla="*/ 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54380 w 1569720"/>
                <a:gd name="connsiteY2" fmla="*/ 0 h 1668780"/>
                <a:gd name="connsiteX3" fmla="*/ 15240 w 1569720"/>
                <a:gd name="connsiteY3" fmla="*/ 674370 h 1668780"/>
                <a:gd name="connsiteX4" fmla="*/ 0 w 1569720"/>
                <a:gd name="connsiteY4" fmla="*/ 712470 h 1668780"/>
                <a:gd name="connsiteX5" fmla="*/ 0 w 1569720"/>
                <a:gd name="connsiteY5" fmla="*/ 1634490 h 1668780"/>
                <a:gd name="connsiteX6" fmla="*/ 34290 w 1569720"/>
                <a:gd name="connsiteY6" fmla="*/ 1634490 h 1668780"/>
                <a:gd name="connsiteX7" fmla="*/ 34290 w 1569720"/>
                <a:gd name="connsiteY7" fmla="*/ 723900 h 1668780"/>
                <a:gd name="connsiteX8" fmla="*/ 76200 w 1569720"/>
                <a:gd name="connsiteY8" fmla="*/ 681990 h 1668780"/>
                <a:gd name="connsiteX9" fmla="*/ 876300 w 1569720"/>
                <a:gd name="connsiteY9" fmla="*/ 681990 h 1668780"/>
                <a:gd name="connsiteX10" fmla="*/ 914400 w 1569720"/>
                <a:gd name="connsiteY10" fmla="*/ 720090 h 1668780"/>
                <a:gd name="connsiteX11" fmla="*/ 914400 w 1569720"/>
                <a:gd name="connsiteY11" fmla="*/ 1668780 h 1668780"/>
                <a:gd name="connsiteX12" fmla="*/ 963930 w 1569720"/>
                <a:gd name="connsiteY12" fmla="*/ 1668780 h 1668780"/>
                <a:gd name="connsiteX13" fmla="*/ 1543050 w 1569720"/>
                <a:gd name="connsiteY13" fmla="*/ 922020 h 1668780"/>
                <a:gd name="connsiteX14" fmla="*/ 1562100 w 1569720"/>
                <a:gd name="connsiteY14" fmla="*/ 880110 h 1668780"/>
                <a:gd name="connsiteX15" fmla="*/ 1569720 w 1569720"/>
                <a:gd name="connsiteY15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54380 w 1569720"/>
                <a:gd name="connsiteY3" fmla="*/ 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41045 w 1569720"/>
                <a:gd name="connsiteY3" fmla="*/ 19050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76200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68780"/>
                <a:gd name="connsiteX1" fmla="*/ 1504950 w 1569720"/>
                <a:gd name="connsiteY1" fmla="*/ 3810 h 1668780"/>
                <a:gd name="connsiteX2" fmla="*/ 786765 w 1569720"/>
                <a:gd name="connsiteY2" fmla="*/ 0 h 1668780"/>
                <a:gd name="connsiteX3" fmla="*/ 735330 w 1569720"/>
                <a:gd name="connsiteY3" fmla="*/ 20955 h 1668780"/>
                <a:gd name="connsiteX4" fmla="*/ 15240 w 1569720"/>
                <a:gd name="connsiteY4" fmla="*/ 674370 h 1668780"/>
                <a:gd name="connsiteX5" fmla="*/ 0 w 1569720"/>
                <a:gd name="connsiteY5" fmla="*/ 712470 h 1668780"/>
                <a:gd name="connsiteX6" fmla="*/ 0 w 1569720"/>
                <a:gd name="connsiteY6" fmla="*/ 1634490 h 1668780"/>
                <a:gd name="connsiteX7" fmla="*/ 34290 w 1569720"/>
                <a:gd name="connsiteY7" fmla="*/ 1634490 h 1668780"/>
                <a:gd name="connsiteX8" fmla="*/ 34290 w 1569720"/>
                <a:gd name="connsiteY8" fmla="*/ 723900 h 1668780"/>
                <a:gd name="connsiteX9" fmla="*/ 55245 w 1569720"/>
                <a:gd name="connsiteY9" fmla="*/ 681990 h 1668780"/>
                <a:gd name="connsiteX10" fmla="*/ 876300 w 1569720"/>
                <a:gd name="connsiteY10" fmla="*/ 681990 h 1668780"/>
                <a:gd name="connsiteX11" fmla="*/ 914400 w 1569720"/>
                <a:gd name="connsiteY11" fmla="*/ 720090 h 1668780"/>
                <a:gd name="connsiteX12" fmla="*/ 914400 w 1569720"/>
                <a:gd name="connsiteY12" fmla="*/ 1668780 h 1668780"/>
                <a:gd name="connsiteX13" fmla="*/ 963930 w 1569720"/>
                <a:gd name="connsiteY13" fmla="*/ 1668780 h 1668780"/>
                <a:gd name="connsiteX14" fmla="*/ 1543050 w 1569720"/>
                <a:gd name="connsiteY14" fmla="*/ 922020 h 1668780"/>
                <a:gd name="connsiteX15" fmla="*/ 1562100 w 1569720"/>
                <a:gd name="connsiteY15" fmla="*/ 880110 h 1668780"/>
                <a:gd name="connsiteX16" fmla="*/ 1569720 w 1569720"/>
                <a:gd name="connsiteY16" fmla="*/ 53340 h 1668780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34290 w 1569720"/>
                <a:gd name="connsiteY7" fmla="*/ 1634490 h 1676432"/>
                <a:gd name="connsiteX8" fmla="*/ 34290 w 1569720"/>
                <a:gd name="connsiteY8" fmla="*/ 723900 h 1676432"/>
                <a:gd name="connsiteX9" fmla="*/ 55245 w 1569720"/>
                <a:gd name="connsiteY9" fmla="*/ 681990 h 1676432"/>
                <a:gd name="connsiteX10" fmla="*/ 876300 w 1569720"/>
                <a:gd name="connsiteY10" fmla="*/ 681990 h 1676432"/>
                <a:gd name="connsiteX11" fmla="*/ 914400 w 1569720"/>
                <a:gd name="connsiteY11" fmla="*/ 720090 h 1676432"/>
                <a:gd name="connsiteX12" fmla="*/ 914400 w 1569720"/>
                <a:gd name="connsiteY12" fmla="*/ 1668780 h 1676432"/>
                <a:gd name="connsiteX13" fmla="*/ 937260 w 1569720"/>
                <a:gd name="connsiteY13" fmla="*/ 1676400 h 1676432"/>
                <a:gd name="connsiteX14" fmla="*/ 963930 w 1569720"/>
                <a:gd name="connsiteY14" fmla="*/ 1668780 h 1676432"/>
                <a:gd name="connsiteX15" fmla="*/ 1543050 w 1569720"/>
                <a:gd name="connsiteY15" fmla="*/ 922020 h 1676432"/>
                <a:gd name="connsiteX16" fmla="*/ 1562100 w 1569720"/>
                <a:gd name="connsiteY16" fmla="*/ 880110 h 1676432"/>
                <a:gd name="connsiteX17" fmla="*/ 1569720 w 1569720"/>
                <a:gd name="connsiteY17" fmla="*/ 53340 h 1676432"/>
                <a:gd name="connsiteX0" fmla="*/ 1569720 w 1569720"/>
                <a:gd name="connsiteY0" fmla="*/ 53340 h 1676432"/>
                <a:gd name="connsiteX1" fmla="*/ 1504950 w 1569720"/>
                <a:gd name="connsiteY1" fmla="*/ 3810 h 1676432"/>
                <a:gd name="connsiteX2" fmla="*/ 786765 w 1569720"/>
                <a:gd name="connsiteY2" fmla="*/ 0 h 1676432"/>
                <a:gd name="connsiteX3" fmla="*/ 735330 w 1569720"/>
                <a:gd name="connsiteY3" fmla="*/ 20955 h 1676432"/>
                <a:gd name="connsiteX4" fmla="*/ 15240 w 1569720"/>
                <a:gd name="connsiteY4" fmla="*/ 674370 h 1676432"/>
                <a:gd name="connsiteX5" fmla="*/ 0 w 1569720"/>
                <a:gd name="connsiteY5" fmla="*/ 712470 h 1676432"/>
                <a:gd name="connsiteX6" fmla="*/ 0 w 1569720"/>
                <a:gd name="connsiteY6" fmla="*/ 1634490 h 1676432"/>
                <a:gd name="connsiteX7" fmla="*/ 15240 w 1569720"/>
                <a:gd name="connsiteY7" fmla="*/ 1644015 h 1676432"/>
                <a:gd name="connsiteX8" fmla="*/ 34290 w 1569720"/>
                <a:gd name="connsiteY8" fmla="*/ 1634490 h 1676432"/>
                <a:gd name="connsiteX9" fmla="*/ 34290 w 1569720"/>
                <a:gd name="connsiteY9" fmla="*/ 723900 h 1676432"/>
                <a:gd name="connsiteX10" fmla="*/ 55245 w 1569720"/>
                <a:gd name="connsiteY10" fmla="*/ 681990 h 1676432"/>
                <a:gd name="connsiteX11" fmla="*/ 876300 w 1569720"/>
                <a:gd name="connsiteY11" fmla="*/ 681990 h 1676432"/>
                <a:gd name="connsiteX12" fmla="*/ 914400 w 1569720"/>
                <a:gd name="connsiteY12" fmla="*/ 720090 h 1676432"/>
                <a:gd name="connsiteX13" fmla="*/ 914400 w 1569720"/>
                <a:gd name="connsiteY13" fmla="*/ 1668780 h 1676432"/>
                <a:gd name="connsiteX14" fmla="*/ 937260 w 1569720"/>
                <a:gd name="connsiteY14" fmla="*/ 1676400 h 1676432"/>
                <a:gd name="connsiteX15" fmla="*/ 963930 w 1569720"/>
                <a:gd name="connsiteY15" fmla="*/ 1668780 h 1676432"/>
                <a:gd name="connsiteX16" fmla="*/ 1543050 w 1569720"/>
                <a:gd name="connsiteY16" fmla="*/ 922020 h 1676432"/>
                <a:gd name="connsiteX17" fmla="*/ 1562100 w 1569720"/>
                <a:gd name="connsiteY17" fmla="*/ 880110 h 1676432"/>
                <a:gd name="connsiteX18" fmla="*/ 1569720 w 1569720"/>
                <a:gd name="connsiteY18" fmla="*/ 53340 h 1676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69720" h="1676432">
                  <a:moveTo>
                    <a:pt x="1569720" y="53340"/>
                  </a:moveTo>
                  <a:cubicBezTo>
                    <a:pt x="1557655" y="40005"/>
                    <a:pt x="1522730" y="3810"/>
                    <a:pt x="1504950" y="3810"/>
                  </a:cubicBezTo>
                  <a:lnTo>
                    <a:pt x="786765" y="0"/>
                  </a:lnTo>
                  <a:lnTo>
                    <a:pt x="735330" y="20955"/>
                  </a:lnTo>
                  <a:lnTo>
                    <a:pt x="15240" y="674370"/>
                  </a:lnTo>
                  <a:lnTo>
                    <a:pt x="0" y="712470"/>
                  </a:lnTo>
                  <a:lnTo>
                    <a:pt x="0" y="1634490"/>
                  </a:lnTo>
                  <a:cubicBezTo>
                    <a:pt x="5080" y="1634490"/>
                    <a:pt x="10160" y="1644015"/>
                    <a:pt x="15240" y="1644015"/>
                  </a:cubicBezTo>
                  <a:lnTo>
                    <a:pt x="34290" y="1634490"/>
                  </a:lnTo>
                  <a:lnTo>
                    <a:pt x="34290" y="723900"/>
                  </a:lnTo>
                  <a:lnTo>
                    <a:pt x="55245" y="681990"/>
                  </a:lnTo>
                  <a:lnTo>
                    <a:pt x="876300" y="681990"/>
                  </a:lnTo>
                  <a:lnTo>
                    <a:pt x="914400" y="720090"/>
                  </a:lnTo>
                  <a:lnTo>
                    <a:pt x="914400" y="1668780"/>
                  </a:lnTo>
                  <a:cubicBezTo>
                    <a:pt x="920750" y="1668145"/>
                    <a:pt x="930910" y="1677035"/>
                    <a:pt x="937260" y="1676400"/>
                  </a:cubicBezTo>
                  <a:lnTo>
                    <a:pt x="963930" y="1668780"/>
                  </a:lnTo>
                  <a:lnTo>
                    <a:pt x="1543050" y="922020"/>
                  </a:lnTo>
                  <a:lnTo>
                    <a:pt x="1562100" y="880110"/>
                  </a:lnTo>
                  <a:lnTo>
                    <a:pt x="1569720" y="53340"/>
                  </a:lnTo>
                  <a:close/>
                </a:path>
              </a:pathLst>
            </a:custGeom>
            <a:gradFill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0"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 35"/>
            <p:cNvSpPr/>
            <p:nvPr/>
          </p:nvSpPr>
          <p:spPr bwMode="auto">
            <a:xfrm>
              <a:off x="5570220" y="3409950"/>
              <a:ext cx="838200" cy="982980"/>
            </a:xfrm>
            <a:custGeom>
              <a:avLst/>
              <a:gdLst>
                <a:gd name="connsiteX0" fmla="*/ 0 w 838200"/>
                <a:gd name="connsiteY0" fmla="*/ 0 h 982980"/>
                <a:gd name="connsiteX1" fmla="*/ 773430 w 838200"/>
                <a:gd name="connsiteY1" fmla="*/ 0 h 982980"/>
                <a:gd name="connsiteX2" fmla="*/ 838200 w 838200"/>
                <a:gd name="connsiteY2" fmla="*/ 53340 h 982980"/>
                <a:gd name="connsiteX3" fmla="*/ 838200 w 838200"/>
                <a:gd name="connsiteY3" fmla="*/ 982980 h 982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8200" h="982980">
                  <a:moveTo>
                    <a:pt x="0" y="0"/>
                  </a:moveTo>
                  <a:lnTo>
                    <a:pt x="773430" y="0"/>
                  </a:lnTo>
                  <a:lnTo>
                    <a:pt x="838200" y="53340"/>
                  </a:lnTo>
                  <a:lnTo>
                    <a:pt x="838200" y="982980"/>
                  </a:lnTo>
                </a:path>
              </a:pathLst>
            </a:custGeom>
            <a:noFill/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7" name="角丸四角形 36"/>
            <p:cNvSpPr/>
            <p:nvPr/>
          </p:nvSpPr>
          <p:spPr bwMode="auto">
            <a:xfrm rot="18900000">
              <a:off x="5324542" y="3728654"/>
              <a:ext cx="944332" cy="681397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75000"/>
                <a:lumOff val="2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円/楕円 37"/>
            <p:cNvSpPr/>
            <p:nvPr/>
          </p:nvSpPr>
          <p:spPr bwMode="auto">
            <a:xfrm>
              <a:off x="5348681" y="3847182"/>
              <a:ext cx="675075" cy="675075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円/楕円 38"/>
            <p:cNvSpPr/>
            <p:nvPr/>
          </p:nvSpPr>
          <p:spPr bwMode="auto">
            <a:xfrm>
              <a:off x="5400591" y="3895282"/>
              <a:ext cx="578876" cy="57887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円/楕円 39"/>
            <p:cNvSpPr/>
            <p:nvPr/>
          </p:nvSpPr>
          <p:spPr bwMode="auto">
            <a:xfrm>
              <a:off x="5450835" y="3949337"/>
              <a:ext cx="470765" cy="470763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円/楕円 40"/>
            <p:cNvSpPr/>
            <p:nvPr/>
          </p:nvSpPr>
          <p:spPr bwMode="auto">
            <a:xfrm>
              <a:off x="5690029" y="4010180"/>
              <a:ext cx="131445" cy="131444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2" name="グループ化 41"/>
            <p:cNvGrpSpPr/>
            <p:nvPr/>
          </p:nvGrpSpPr>
          <p:grpSpPr>
            <a:xfrm rot="18900000">
              <a:off x="6012329" y="4003904"/>
              <a:ext cx="202140" cy="50360"/>
              <a:chOff x="5291477" y="2888940"/>
              <a:chExt cx="447144" cy="90725"/>
            </a:xfrm>
            <a:solidFill>
              <a:schemeClr val="bg1"/>
            </a:solidFill>
          </p:grpSpPr>
          <p:sp>
            <p:nvSpPr>
              <p:cNvPr id="49" name="角丸四角形 48"/>
              <p:cNvSpPr/>
              <p:nvPr/>
            </p:nvSpPr>
            <p:spPr bwMode="auto">
              <a:xfrm>
                <a:off x="5423585" y="2888940"/>
                <a:ext cx="315036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角丸四角形 49"/>
              <p:cNvSpPr/>
              <p:nvPr/>
            </p:nvSpPr>
            <p:spPr bwMode="auto">
              <a:xfrm>
                <a:off x="5291477" y="2888940"/>
                <a:ext cx="102155" cy="90725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" name="円/楕円 42"/>
            <p:cNvSpPr/>
            <p:nvPr/>
          </p:nvSpPr>
          <p:spPr bwMode="auto">
            <a:xfrm>
              <a:off x="6128385" y="4237154"/>
              <a:ext cx="141146" cy="141144"/>
            </a:xfrm>
            <a:prstGeom prst="ellipse">
              <a:avLst/>
            </a:prstGeom>
            <a:gradFill flip="none" rotWithShape="1">
              <a:gsLst>
                <a:gs pos="0">
                  <a:srgbClr val="00B0F0"/>
                </a:gs>
                <a:gs pos="100000">
                  <a:schemeClr val="accent1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円/楕円 43"/>
            <p:cNvSpPr/>
            <p:nvPr/>
          </p:nvSpPr>
          <p:spPr bwMode="auto">
            <a:xfrm>
              <a:off x="6191044" y="4269260"/>
              <a:ext cx="45719" cy="45719"/>
            </a:xfrm>
            <a:prstGeom prst="ellipse">
              <a:avLst/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円/楕円 44"/>
            <p:cNvSpPr/>
            <p:nvPr/>
          </p:nvSpPr>
          <p:spPr bwMode="auto">
            <a:xfrm>
              <a:off x="6066356" y="2933945"/>
              <a:ext cx="438666" cy="1961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円/楕円 45"/>
            <p:cNvSpPr/>
            <p:nvPr/>
          </p:nvSpPr>
          <p:spPr bwMode="auto">
            <a:xfrm>
              <a:off x="6134514" y="2932245"/>
              <a:ext cx="309419" cy="1383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角丸四角形 46"/>
            <p:cNvSpPr/>
            <p:nvPr/>
          </p:nvSpPr>
          <p:spPr bwMode="auto">
            <a:xfrm rot="18900000">
              <a:off x="6349065" y="3111771"/>
              <a:ext cx="675075" cy="4571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571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角丸四角形 56"/>
            <p:cNvSpPr/>
            <p:nvPr/>
          </p:nvSpPr>
          <p:spPr bwMode="auto">
            <a:xfrm>
              <a:off x="6206895" y="2463404"/>
              <a:ext cx="157588" cy="554153"/>
            </a:xfrm>
            <a:custGeom>
              <a:avLst/>
              <a:gdLst>
                <a:gd name="connsiteX0" fmla="*/ 0 w 157588"/>
                <a:gd name="connsiteY0" fmla="*/ 53394 h 607547"/>
                <a:gd name="connsiteX1" fmla="*/ 53394 w 157588"/>
                <a:gd name="connsiteY1" fmla="*/ 0 h 607547"/>
                <a:gd name="connsiteX2" fmla="*/ 104194 w 157588"/>
                <a:gd name="connsiteY2" fmla="*/ 0 h 607547"/>
                <a:gd name="connsiteX3" fmla="*/ 157588 w 157588"/>
                <a:gd name="connsiteY3" fmla="*/ 53394 h 607547"/>
                <a:gd name="connsiteX4" fmla="*/ 157588 w 157588"/>
                <a:gd name="connsiteY4" fmla="*/ 554153 h 607547"/>
                <a:gd name="connsiteX5" fmla="*/ 104194 w 157588"/>
                <a:gd name="connsiteY5" fmla="*/ 607547 h 607547"/>
                <a:gd name="connsiteX6" fmla="*/ 53394 w 157588"/>
                <a:gd name="connsiteY6" fmla="*/ 607547 h 607547"/>
                <a:gd name="connsiteX7" fmla="*/ 0 w 157588"/>
                <a:gd name="connsiteY7" fmla="*/ 554153 h 607547"/>
                <a:gd name="connsiteX8" fmla="*/ 0 w 157588"/>
                <a:gd name="connsiteY8" fmla="*/ 53394 h 607547"/>
                <a:gd name="connsiteX0" fmla="*/ 0 w 157588"/>
                <a:gd name="connsiteY0" fmla="*/ 61554 h 615707"/>
                <a:gd name="connsiteX1" fmla="*/ 104194 w 157588"/>
                <a:gd name="connsiteY1" fmla="*/ 8160 h 615707"/>
                <a:gd name="connsiteX2" fmla="*/ 157588 w 157588"/>
                <a:gd name="connsiteY2" fmla="*/ 61554 h 615707"/>
                <a:gd name="connsiteX3" fmla="*/ 157588 w 157588"/>
                <a:gd name="connsiteY3" fmla="*/ 562313 h 615707"/>
                <a:gd name="connsiteX4" fmla="*/ 104194 w 157588"/>
                <a:gd name="connsiteY4" fmla="*/ 615707 h 615707"/>
                <a:gd name="connsiteX5" fmla="*/ 53394 w 157588"/>
                <a:gd name="connsiteY5" fmla="*/ 615707 h 615707"/>
                <a:gd name="connsiteX6" fmla="*/ 0 w 157588"/>
                <a:gd name="connsiteY6" fmla="*/ 562313 h 615707"/>
                <a:gd name="connsiteX7" fmla="*/ 0 w 157588"/>
                <a:gd name="connsiteY7" fmla="*/ 61554 h 615707"/>
                <a:gd name="connsiteX0" fmla="*/ 104194 w 195634"/>
                <a:gd name="connsiteY0" fmla="*/ 0 h 607547"/>
                <a:gd name="connsiteX1" fmla="*/ 157588 w 195634"/>
                <a:gd name="connsiteY1" fmla="*/ 53394 h 607547"/>
                <a:gd name="connsiteX2" fmla="*/ 157588 w 195634"/>
                <a:gd name="connsiteY2" fmla="*/ 554153 h 607547"/>
                <a:gd name="connsiteX3" fmla="*/ 104194 w 195634"/>
                <a:gd name="connsiteY3" fmla="*/ 607547 h 607547"/>
                <a:gd name="connsiteX4" fmla="*/ 53394 w 195634"/>
                <a:gd name="connsiteY4" fmla="*/ 607547 h 607547"/>
                <a:gd name="connsiteX5" fmla="*/ 0 w 195634"/>
                <a:gd name="connsiteY5" fmla="*/ 554153 h 607547"/>
                <a:gd name="connsiteX6" fmla="*/ 0 w 195634"/>
                <a:gd name="connsiteY6" fmla="*/ 53394 h 607547"/>
                <a:gd name="connsiteX7" fmla="*/ 195634 w 195634"/>
                <a:gd name="connsiteY7" fmla="*/ 91440 h 607547"/>
                <a:gd name="connsiteX0" fmla="*/ 104194 w 157588"/>
                <a:gd name="connsiteY0" fmla="*/ 0 h 607547"/>
                <a:gd name="connsiteX1" fmla="*/ 157588 w 157588"/>
                <a:gd name="connsiteY1" fmla="*/ 53394 h 607547"/>
                <a:gd name="connsiteX2" fmla="*/ 157588 w 157588"/>
                <a:gd name="connsiteY2" fmla="*/ 554153 h 607547"/>
                <a:gd name="connsiteX3" fmla="*/ 104194 w 157588"/>
                <a:gd name="connsiteY3" fmla="*/ 607547 h 607547"/>
                <a:gd name="connsiteX4" fmla="*/ 53394 w 157588"/>
                <a:gd name="connsiteY4" fmla="*/ 607547 h 607547"/>
                <a:gd name="connsiteX5" fmla="*/ 0 w 157588"/>
                <a:gd name="connsiteY5" fmla="*/ 554153 h 607547"/>
                <a:gd name="connsiteX6" fmla="*/ 0 w 157588"/>
                <a:gd name="connsiteY6" fmla="*/ 53394 h 607547"/>
                <a:gd name="connsiteX0" fmla="*/ 157588 w 157588"/>
                <a:gd name="connsiteY0" fmla="*/ 0 h 554153"/>
                <a:gd name="connsiteX1" fmla="*/ 157588 w 157588"/>
                <a:gd name="connsiteY1" fmla="*/ 500759 h 554153"/>
                <a:gd name="connsiteX2" fmla="*/ 104194 w 157588"/>
                <a:gd name="connsiteY2" fmla="*/ 554153 h 554153"/>
                <a:gd name="connsiteX3" fmla="*/ 53394 w 157588"/>
                <a:gd name="connsiteY3" fmla="*/ 554153 h 554153"/>
                <a:gd name="connsiteX4" fmla="*/ 0 w 157588"/>
                <a:gd name="connsiteY4" fmla="*/ 500759 h 554153"/>
                <a:gd name="connsiteX5" fmla="*/ 0 w 157588"/>
                <a:gd name="connsiteY5" fmla="*/ 0 h 554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7588" h="554153">
                  <a:moveTo>
                    <a:pt x="157588" y="0"/>
                  </a:moveTo>
                  <a:lnTo>
                    <a:pt x="157588" y="500759"/>
                  </a:lnTo>
                  <a:cubicBezTo>
                    <a:pt x="157588" y="530248"/>
                    <a:pt x="133683" y="554153"/>
                    <a:pt x="104194" y="554153"/>
                  </a:cubicBezTo>
                  <a:lnTo>
                    <a:pt x="53394" y="554153"/>
                  </a:lnTo>
                  <a:cubicBezTo>
                    <a:pt x="23905" y="554153"/>
                    <a:pt x="0" y="530248"/>
                    <a:pt x="0" y="500759"/>
                  </a:cubicBezTo>
                  <a:lnTo>
                    <a:pt x="0" y="0"/>
                  </a:lnTo>
                </a:path>
              </a:pathLst>
            </a:cu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0800000" scaled="1"/>
              <a:tileRect/>
            </a:gra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pop102_防犯カメラ作動中</dc:title>
  <dc:subject>pop102_防犯カメラ作動中</dc:subject>
  <dc:creator>http://www.digipot.net</dc:creator>
  <cp:lastModifiedBy/>
  <cp:revision>1</cp:revision>
  <dcterms:created xsi:type="dcterms:W3CDTF">2013-12-04T06:46:55Z</dcterms:created>
  <dcterms:modified xsi:type="dcterms:W3CDTF">2013-12-04T06:46:57Z</dcterms:modified>
  <cp:version>1</cp:version>
</cp:coreProperties>
</file>

<file path=docProps/thumbnail.jpeg>
</file>