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4" r:id="rId5"/>
    <p:sldId id="267" r:id="rId6"/>
    <p:sldId id="27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2093" y="-5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977527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4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en-US" altLang="ja-JP" sz="14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Freeform 81"/>
          <p:cNvSpPr>
            <a:spLocks/>
          </p:cNvSpPr>
          <p:nvPr/>
        </p:nvSpPr>
        <p:spPr bwMode="auto">
          <a:xfrm>
            <a:off x="323646" y="5515774"/>
            <a:ext cx="9174859" cy="144463"/>
          </a:xfrm>
          <a:custGeom>
            <a:avLst/>
            <a:gdLst>
              <a:gd name="T0" fmla="*/ 91 w 2918"/>
              <a:gd name="T1" fmla="*/ 0 h 91"/>
              <a:gd name="T2" fmla="*/ 181 w 2918"/>
              <a:gd name="T3" fmla="*/ 0 h 91"/>
              <a:gd name="T4" fmla="*/ 272 w 2918"/>
              <a:gd name="T5" fmla="*/ 0 h 91"/>
              <a:gd name="T6" fmla="*/ 363 w 2918"/>
              <a:gd name="T7" fmla="*/ 0 h 91"/>
              <a:gd name="T8" fmla="*/ 454 w 2918"/>
              <a:gd name="T9" fmla="*/ 0 h 91"/>
              <a:gd name="T10" fmla="*/ 544 w 2918"/>
              <a:gd name="T11" fmla="*/ 0 h 91"/>
              <a:gd name="T12" fmla="*/ 635 w 2918"/>
              <a:gd name="T13" fmla="*/ 0 h 91"/>
              <a:gd name="T14" fmla="*/ 726 w 2918"/>
              <a:gd name="T15" fmla="*/ 0 h 91"/>
              <a:gd name="T16" fmla="*/ 816 w 2918"/>
              <a:gd name="T17" fmla="*/ 0 h 91"/>
              <a:gd name="T18" fmla="*/ 907 w 2918"/>
              <a:gd name="T19" fmla="*/ 0 h 91"/>
              <a:gd name="T20" fmla="*/ 998 w 2918"/>
              <a:gd name="T21" fmla="*/ 0 h 91"/>
              <a:gd name="T22" fmla="*/ 1089 w 2918"/>
              <a:gd name="T23" fmla="*/ 0 h 91"/>
              <a:gd name="T24" fmla="*/ 1179 w 2918"/>
              <a:gd name="T25" fmla="*/ 0 h 91"/>
              <a:gd name="T26" fmla="*/ 1270 w 2918"/>
              <a:gd name="T27" fmla="*/ 0 h 91"/>
              <a:gd name="T28" fmla="*/ 1361 w 2918"/>
              <a:gd name="T29" fmla="*/ 0 h 91"/>
              <a:gd name="T30" fmla="*/ 1451 w 2918"/>
              <a:gd name="T31" fmla="*/ 0 h 91"/>
              <a:gd name="T32" fmla="*/ 1542 w 2918"/>
              <a:gd name="T33" fmla="*/ 0 h 91"/>
              <a:gd name="T34" fmla="*/ 1633 w 2918"/>
              <a:gd name="T35" fmla="*/ 0 h 91"/>
              <a:gd name="T36" fmla="*/ 1724 w 2918"/>
              <a:gd name="T37" fmla="*/ 0 h 91"/>
              <a:gd name="T38" fmla="*/ 1814 w 2918"/>
              <a:gd name="T39" fmla="*/ 0 h 91"/>
              <a:gd name="T40" fmla="*/ 1905 w 2918"/>
              <a:gd name="T41" fmla="*/ 0 h 91"/>
              <a:gd name="T42" fmla="*/ 1996 w 2918"/>
              <a:gd name="T43" fmla="*/ 0 h 91"/>
              <a:gd name="T44" fmla="*/ 2087 w 2918"/>
              <a:gd name="T45" fmla="*/ 0 h 91"/>
              <a:gd name="T46" fmla="*/ 2177 w 2918"/>
              <a:gd name="T47" fmla="*/ 0 h 91"/>
              <a:gd name="T48" fmla="*/ 2268 w 2918"/>
              <a:gd name="T49" fmla="*/ 0 h 91"/>
              <a:gd name="T50" fmla="*/ 2359 w 2918"/>
              <a:gd name="T51" fmla="*/ 0 h 91"/>
              <a:gd name="T52" fmla="*/ 2449 w 2918"/>
              <a:gd name="T53" fmla="*/ 0 h 91"/>
              <a:gd name="T54" fmla="*/ 2540 w 2918"/>
              <a:gd name="T55" fmla="*/ 0 h 91"/>
              <a:gd name="T56" fmla="*/ 2631 w 2918"/>
              <a:gd name="T57" fmla="*/ 0 h 91"/>
              <a:gd name="T58" fmla="*/ 2722 w 2918"/>
              <a:gd name="T59" fmla="*/ 0 h 91"/>
              <a:gd name="T60" fmla="*/ 2812 w 2918"/>
              <a:gd name="T61" fmla="*/ 0 h 91"/>
              <a:gd name="T62" fmla="*/ 2903 w 2918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8" h="91">
                <a:moveTo>
                  <a:pt x="0" y="91"/>
                </a:moveTo>
                <a:cubicBezTo>
                  <a:pt x="38" y="45"/>
                  <a:pt x="76" y="0"/>
                  <a:pt x="91" y="0"/>
                </a:cubicBezTo>
                <a:cubicBezTo>
                  <a:pt x="106" y="0"/>
                  <a:pt x="76" y="91"/>
                  <a:pt x="91" y="91"/>
                </a:cubicBezTo>
                <a:cubicBezTo>
                  <a:pt x="106" y="91"/>
                  <a:pt x="166" y="0"/>
                  <a:pt x="181" y="0"/>
                </a:cubicBezTo>
                <a:cubicBezTo>
                  <a:pt x="196" y="0"/>
                  <a:pt x="166" y="91"/>
                  <a:pt x="181" y="91"/>
                </a:cubicBezTo>
                <a:cubicBezTo>
                  <a:pt x="196" y="91"/>
                  <a:pt x="257" y="0"/>
                  <a:pt x="272" y="0"/>
                </a:cubicBezTo>
                <a:cubicBezTo>
                  <a:pt x="287" y="0"/>
                  <a:pt x="257" y="91"/>
                  <a:pt x="272" y="91"/>
                </a:cubicBezTo>
                <a:cubicBezTo>
                  <a:pt x="287" y="91"/>
                  <a:pt x="348" y="0"/>
                  <a:pt x="363" y="0"/>
                </a:cubicBezTo>
                <a:cubicBezTo>
                  <a:pt x="378" y="0"/>
                  <a:pt x="348" y="91"/>
                  <a:pt x="363" y="91"/>
                </a:cubicBezTo>
                <a:cubicBezTo>
                  <a:pt x="378" y="91"/>
                  <a:pt x="439" y="0"/>
                  <a:pt x="454" y="0"/>
                </a:cubicBezTo>
                <a:cubicBezTo>
                  <a:pt x="469" y="0"/>
                  <a:pt x="439" y="91"/>
                  <a:pt x="454" y="91"/>
                </a:cubicBezTo>
                <a:cubicBezTo>
                  <a:pt x="469" y="91"/>
                  <a:pt x="529" y="0"/>
                  <a:pt x="544" y="0"/>
                </a:cubicBezTo>
                <a:cubicBezTo>
                  <a:pt x="559" y="0"/>
                  <a:pt x="529" y="91"/>
                  <a:pt x="544" y="91"/>
                </a:cubicBezTo>
                <a:cubicBezTo>
                  <a:pt x="559" y="91"/>
                  <a:pt x="620" y="0"/>
                  <a:pt x="635" y="0"/>
                </a:cubicBezTo>
                <a:cubicBezTo>
                  <a:pt x="650" y="0"/>
                  <a:pt x="620" y="91"/>
                  <a:pt x="635" y="91"/>
                </a:cubicBezTo>
                <a:cubicBezTo>
                  <a:pt x="650" y="91"/>
                  <a:pt x="711" y="0"/>
                  <a:pt x="726" y="0"/>
                </a:cubicBezTo>
                <a:cubicBezTo>
                  <a:pt x="741" y="0"/>
                  <a:pt x="711" y="91"/>
                  <a:pt x="726" y="91"/>
                </a:cubicBezTo>
                <a:cubicBezTo>
                  <a:pt x="741" y="91"/>
                  <a:pt x="801" y="0"/>
                  <a:pt x="816" y="0"/>
                </a:cubicBezTo>
                <a:cubicBezTo>
                  <a:pt x="831" y="0"/>
                  <a:pt x="801" y="91"/>
                  <a:pt x="816" y="91"/>
                </a:cubicBezTo>
                <a:cubicBezTo>
                  <a:pt x="831" y="91"/>
                  <a:pt x="892" y="0"/>
                  <a:pt x="907" y="0"/>
                </a:cubicBezTo>
                <a:cubicBezTo>
                  <a:pt x="922" y="0"/>
                  <a:pt x="892" y="91"/>
                  <a:pt x="907" y="91"/>
                </a:cubicBezTo>
                <a:cubicBezTo>
                  <a:pt x="922" y="91"/>
                  <a:pt x="983" y="0"/>
                  <a:pt x="998" y="0"/>
                </a:cubicBezTo>
                <a:cubicBezTo>
                  <a:pt x="1013" y="0"/>
                  <a:pt x="983" y="91"/>
                  <a:pt x="998" y="91"/>
                </a:cubicBezTo>
                <a:cubicBezTo>
                  <a:pt x="1013" y="91"/>
                  <a:pt x="1074" y="0"/>
                  <a:pt x="1089" y="0"/>
                </a:cubicBezTo>
                <a:cubicBezTo>
                  <a:pt x="1104" y="0"/>
                  <a:pt x="1074" y="91"/>
                  <a:pt x="1089" y="91"/>
                </a:cubicBezTo>
                <a:cubicBezTo>
                  <a:pt x="1104" y="91"/>
                  <a:pt x="1164" y="0"/>
                  <a:pt x="1179" y="0"/>
                </a:cubicBezTo>
                <a:cubicBezTo>
                  <a:pt x="1194" y="0"/>
                  <a:pt x="1164" y="91"/>
                  <a:pt x="1179" y="91"/>
                </a:cubicBezTo>
                <a:cubicBezTo>
                  <a:pt x="1194" y="91"/>
                  <a:pt x="1255" y="0"/>
                  <a:pt x="1270" y="0"/>
                </a:cubicBezTo>
                <a:cubicBezTo>
                  <a:pt x="1285" y="0"/>
                  <a:pt x="1255" y="91"/>
                  <a:pt x="1270" y="91"/>
                </a:cubicBezTo>
                <a:cubicBezTo>
                  <a:pt x="1285" y="91"/>
                  <a:pt x="1346" y="0"/>
                  <a:pt x="1361" y="0"/>
                </a:cubicBezTo>
                <a:cubicBezTo>
                  <a:pt x="1376" y="0"/>
                  <a:pt x="1346" y="91"/>
                  <a:pt x="1361" y="91"/>
                </a:cubicBezTo>
                <a:cubicBezTo>
                  <a:pt x="1376" y="91"/>
                  <a:pt x="1436" y="0"/>
                  <a:pt x="1451" y="0"/>
                </a:cubicBezTo>
                <a:cubicBezTo>
                  <a:pt x="1466" y="0"/>
                  <a:pt x="1436" y="91"/>
                  <a:pt x="1451" y="91"/>
                </a:cubicBezTo>
                <a:cubicBezTo>
                  <a:pt x="1466" y="91"/>
                  <a:pt x="1527" y="0"/>
                  <a:pt x="1542" y="0"/>
                </a:cubicBezTo>
                <a:cubicBezTo>
                  <a:pt x="1557" y="0"/>
                  <a:pt x="1527" y="91"/>
                  <a:pt x="1542" y="91"/>
                </a:cubicBezTo>
                <a:cubicBezTo>
                  <a:pt x="1557" y="91"/>
                  <a:pt x="1618" y="0"/>
                  <a:pt x="1633" y="0"/>
                </a:cubicBezTo>
                <a:cubicBezTo>
                  <a:pt x="1648" y="0"/>
                  <a:pt x="1618" y="91"/>
                  <a:pt x="1633" y="91"/>
                </a:cubicBezTo>
                <a:cubicBezTo>
                  <a:pt x="1648" y="91"/>
                  <a:pt x="1709" y="0"/>
                  <a:pt x="1724" y="0"/>
                </a:cubicBezTo>
                <a:cubicBezTo>
                  <a:pt x="1739" y="0"/>
                  <a:pt x="1709" y="91"/>
                  <a:pt x="1724" y="91"/>
                </a:cubicBezTo>
                <a:cubicBezTo>
                  <a:pt x="1739" y="91"/>
                  <a:pt x="1799" y="0"/>
                  <a:pt x="1814" y="0"/>
                </a:cubicBezTo>
                <a:cubicBezTo>
                  <a:pt x="1829" y="0"/>
                  <a:pt x="1799" y="91"/>
                  <a:pt x="1814" y="91"/>
                </a:cubicBezTo>
                <a:cubicBezTo>
                  <a:pt x="1829" y="91"/>
                  <a:pt x="1890" y="0"/>
                  <a:pt x="1905" y="0"/>
                </a:cubicBezTo>
                <a:cubicBezTo>
                  <a:pt x="1920" y="0"/>
                  <a:pt x="1890" y="91"/>
                  <a:pt x="1905" y="91"/>
                </a:cubicBezTo>
                <a:cubicBezTo>
                  <a:pt x="1920" y="91"/>
                  <a:pt x="1981" y="0"/>
                  <a:pt x="1996" y="0"/>
                </a:cubicBezTo>
                <a:cubicBezTo>
                  <a:pt x="2011" y="0"/>
                  <a:pt x="1981" y="91"/>
                  <a:pt x="1996" y="91"/>
                </a:cubicBezTo>
                <a:cubicBezTo>
                  <a:pt x="2011" y="91"/>
                  <a:pt x="2072" y="0"/>
                  <a:pt x="2087" y="0"/>
                </a:cubicBezTo>
                <a:cubicBezTo>
                  <a:pt x="2102" y="0"/>
                  <a:pt x="2072" y="91"/>
                  <a:pt x="2087" y="91"/>
                </a:cubicBezTo>
                <a:cubicBezTo>
                  <a:pt x="2102" y="91"/>
                  <a:pt x="2162" y="0"/>
                  <a:pt x="2177" y="0"/>
                </a:cubicBezTo>
                <a:cubicBezTo>
                  <a:pt x="2192" y="0"/>
                  <a:pt x="2162" y="91"/>
                  <a:pt x="2177" y="91"/>
                </a:cubicBezTo>
                <a:cubicBezTo>
                  <a:pt x="2192" y="91"/>
                  <a:pt x="2253" y="0"/>
                  <a:pt x="2268" y="0"/>
                </a:cubicBezTo>
                <a:cubicBezTo>
                  <a:pt x="2283" y="0"/>
                  <a:pt x="2253" y="91"/>
                  <a:pt x="2268" y="91"/>
                </a:cubicBezTo>
                <a:cubicBezTo>
                  <a:pt x="2283" y="91"/>
                  <a:pt x="2344" y="0"/>
                  <a:pt x="2359" y="0"/>
                </a:cubicBezTo>
                <a:cubicBezTo>
                  <a:pt x="2374" y="0"/>
                  <a:pt x="2344" y="91"/>
                  <a:pt x="2359" y="91"/>
                </a:cubicBezTo>
                <a:cubicBezTo>
                  <a:pt x="2374" y="91"/>
                  <a:pt x="2434" y="0"/>
                  <a:pt x="2449" y="0"/>
                </a:cubicBezTo>
                <a:cubicBezTo>
                  <a:pt x="2464" y="0"/>
                  <a:pt x="2434" y="91"/>
                  <a:pt x="2449" y="91"/>
                </a:cubicBezTo>
                <a:cubicBezTo>
                  <a:pt x="2464" y="91"/>
                  <a:pt x="2525" y="0"/>
                  <a:pt x="2540" y="0"/>
                </a:cubicBezTo>
                <a:cubicBezTo>
                  <a:pt x="2555" y="0"/>
                  <a:pt x="2525" y="91"/>
                  <a:pt x="2540" y="91"/>
                </a:cubicBezTo>
                <a:cubicBezTo>
                  <a:pt x="2555" y="91"/>
                  <a:pt x="2616" y="0"/>
                  <a:pt x="2631" y="0"/>
                </a:cubicBezTo>
                <a:cubicBezTo>
                  <a:pt x="2646" y="0"/>
                  <a:pt x="2616" y="91"/>
                  <a:pt x="2631" y="91"/>
                </a:cubicBezTo>
                <a:cubicBezTo>
                  <a:pt x="2646" y="91"/>
                  <a:pt x="2707" y="0"/>
                  <a:pt x="2722" y="0"/>
                </a:cubicBezTo>
                <a:cubicBezTo>
                  <a:pt x="2737" y="0"/>
                  <a:pt x="2707" y="91"/>
                  <a:pt x="2722" y="91"/>
                </a:cubicBezTo>
                <a:cubicBezTo>
                  <a:pt x="2737" y="91"/>
                  <a:pt x="2797" y="0"/>
                  <a:pt x="2812" y="0"/>
                </a:cubicBezTo>
                <a:cubicBezTo>
                  <a:pt x="2827" y="0"/>
                  <a:pt x="2797" y="91"/>
                  <a:pt x="2812" y="91"/>
                </a:cubicBezTo>
                <a:cubicBezTo>
                  <a:pt x="2827" y="91"/>
                  <a:pt x="2888" y="0"/>
                  <a:pt x="2903" y="0"/>
                </a:cubicBezTo>
                <a:cubicBezTo>
                  <a:pt x="2918" y="0"/>
                  <a:pt x="2910" y="45"/>
                  <a:pt x="2903" y="91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星 16 11"/>
          <p:cNvSpPr/>
          <p:nvPr/>
        </p:nvSpPr>
        <p:spPr>
          <a:xfrm>
            <a:off x="178999" y="253147"/>
            <a:ext cx="9409516" cy="619118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 rot="21209013">
            <a:off x="170508" y="1077078"/>
            <a:ext cx="9607543" cy="41242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関係者</a:t>
            </a:r>
            <a:r>
              <a:rPr lang="ja-JP" altLang="en-US" sz="96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以外</a:t>
            </a:r>
            <a:endParaRPr lang="en-US" altLang="ja-JP" sz="96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660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1494975" y="408853"/>
            <a:ext cx="6833400" cy="6094481"/>
            <a:chOff x="393728" y="2053858"/>
            <a:chExt cx="6052792" cy="5398280"/>
          </a:xfrm>
        </p:grpSpPr>
        <p:sp>
          <p:nvSpPr>
            <p:cNvPr id="67" name="円/楕円 66"/>
            <p:cNvSpPr/>
            <p:nvPr/>
          </p:nvSpPr>
          <p:spPr>
            <a:xfrm>
              <a:off x="943616" y="2295171"/>
              <a:ext cx="4915654" cy="491565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393728" y="2053858"/>
              <a:ext cx="6052792" cy="5398280"/>
              <a:chOff x="4160838" y="2858947"/>
              <a:chExt cx="2085723" cy="1860186"/>
            </a:xfrm>
          </p:grpSpPr>
          <p:sp>
            <p:nvSpPr>
              <p:cNvPr id="69" name="禁止 68"/>
              <p:cNvSpPr/>
              <p:nvPr/>
            </p:nvSpPr>
            <p:spPr bwMode="auto">
              <a:xfrm>
                <a:off x="4265860" y="2858947"/>
                <a:ext cx="1860186" cy="1860186"/>
              </a:xfrm>
              <a:prstGeom prst="noSmoking">
                <a:avLst>
                  <a:gd name="adj" fmla="val 117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Group 276"/>
              <p:cNvGrpSpPr>
                <a:grpSpLocks/>
              </p:cNvGrpSpPr>
              <p:nvPr/>
            </p:nvGrpSpPr>
            <p:grpSpPr bwMode="auto">
              <a:xfrm>
                <a:off x="4160838" y="3418900"/>
                <a:ext cx="2085723" cy="946725"/>
                <a:chOff x="852" y="664"/>
                <a:chExt cx="1497" cy="680"/>
              </a:xfrm>
            </p:grpSpPr>
            <p:sp>
              <p:nvSpPr>
                <p:cNvPr id="71" name="Freeform 277"/>
                <p:cNvSpPr>
                  <a:spLocks/>
                </p:cNvSpPr>
                <p:nvPr/>
              </p:nvSpPr>
              <p:spPr bwMode="auto">
                <a:xfrm>
                  <a:off x="897" y="664"/>
                  <a:ext cx="1406" cy="544"/>
                </a:xfrm>
                <a:custGeom>
                  <a:avLst/>
                  <a:gdLst>
                    <a:gd name="T0" fmla="*/ 1406 w 1406"/>
                    <a:gd name="T1" fmla="*/ 272 h 544"/>
                    <a:gd name="T2" fmla="*/ 1406 w 1406"/>
                    <a:gd name="T3" fmla="*/ 544 h 544"/>
                    <a:gd name="T4" fmla="*/ 0 w 1406"/>
                    <a:gd name="T5" fmla="*/ 544 h 544"/>
                    <a:gd name="T6" fmla="*/ 0 w 1406"/>
                    <a:gd name="T7" fmla="*/ 317 h 544"/>
                    <a:gd name="T8" fmla="*/ 363 w 1406"/>
                    <a:gd name="T9" fmla="*/ 272 h 544"/>
                    <a:gd name="T10" fmla="*/ 454 w 1406"/>
                    <a:gd name="T11" fmla="*/ 45 h 544"/>
                    <a:gd name="T12" fmla="*/ 499 w 1406"/>
                    <a:gd name="T13" fmla="*/ 0 h 544"/>
                    <a:gd name="T14" fmla="*/ 1180 w 1406"/>
                    <a:gd name="T15" fmla="*/ 0 h 544"/>
                    <a:gd name="T16" fmla="*/ 1225 w 1406"/>
                    <a:gd name="T17" fmla="*/ 45 h 544"/>
                    <a:gd name="T18" fmla="*/ 1270 w 1406"/>
                    <a:gd name="T19" fmla="*/ 272 h 544"/>
                    <a:gd name="T20" fmla="*/ 1406 w 1406"/>
                    <a:gd name="T21" fmla="*/ 27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06" h="544">
                      <a:moveTo>
                        <a:pt x="1406" y="272"/>
                      </a:moveTo>
                      <a:lnTo>
                        <a:pt x="1406" y="544"/>
                      </a:lnTo>
                      <a:lnTo>
                        <a:pt x="0" y="544"/>
                      </a:lnTo>
                      <a:lnTo>
                        <a:pt x="0" y="317"/>
                      </a:lnTo>
                      <a:lnTo>
                        <a:pt x="363" y="272"/>
                      </a:lnTo>
                      <a:lnTo>
                        <a:pt x="454" y="45"/>
                      </a:lnTo>
                      <a:lnTo>
                        <a:pt x="499" y="0"/>
                      </a:lnTo>
                      <a:lnTo>
                        <a:pt x="1180" y="0"/>
                      </a:lnTo>
                      <a:lnTo>
                        <a:pt x="1225" y="45"/>
                      </a:lnTo>
                      <a:lnTo>
                        <a:pt x="1270" y="272"/>
                      </a:lnTo>
                      <a:lnTo>
                        <a:pt x="1406" y="27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278"/>
                <p:cNvSpPr>
                  <a:spLocks noChangeArrowheads="1"/>
                </p:cNvSpPr>
                <p:nvPr/>
              </p:nvSpPr>
              <p:spPr bwMode="auto">
                <a:xfrm>
                  <a:off x="2258" y="981"/>
                  <a:ext cx="45" cy="136"/>
                </a:xfrm>
                <a:prstGeom prst="rect">
                  <a:avLst/>
                </a:prstGeom>
                <a:solidFill>
                  <a:srgbClr val="FF99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279"/>
                <p:cNvSpPr>
                  <a:spLocks noChangeArrowheads="1"/>
                </p:cNvSpPr>
                <p:nvPr/>
              </p:nvSpPr>
              <p:spPr bwMode="auto">
                <a:xfrm>
                  <a:off x="897" y="1027"/>
                  <a:ext cx="91" cy="9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Rectangle 280"/>
                <p:cNvSpPr>
                  <a:spLocks noChangeArrowheads="1"/>
                </p:cNvSpPr>
                <p:nvPr/>
              </p:nvSpPr>
              <p:spPr bwMode="auto">
                <a:xfrm>
                  <a:off x="1033" y="981"/>
                  <a:ext cx="91" cy="4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81"/>
                <p:cNvSpPr>
                  <a:spLocks/>
                </p:cNvSpPr>
                <p:nvPr/>
              </p:nvSpPr>
              <p:spPr bwMode="auto">
                <a:xfrm>
                  <a:off x="1260" y="709"/>
                  <a:ext cx="136" cy="227"/>
                </a:xfrm>
                <a:custGeom>
                  <a:avLst/>
                  <a:gdLst>
                    <a:gd name="T0" fmla="*/ 0 w 136"/>
                    <a:gd name="T1" fmla="*/ 227 h 227"/>
                    <a:gd name="T2" fmla="*/ 91 w 136"/>
                    <a:gd name="T3" fmla="*/ 0 h 227"/>
                    <a:gd name="T4" fmla="*/ 136 w 136"/>
                    <a:gd name="T5" fmla="*/ 0 h 227"/>
                    <a:gd name="T6" fmla="*/ 45 w 136"/>
                    <a:gd name="T7" fmla="*/ 227 h 227"/>
                    <a:gd name="T8" fmla="*/ 0 w 136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227">
                      <a:moveTo>
                        <a:pt x="0" y="227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45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82"/>
                <p:cNvSpPr>
                  <a:spLocks/>
                </p:cNvSpPr>
                <p:nvPr/>
              </p:nvSpPr>
              <p:spPr bwMode="auto">
                <a:xfrm>
                  <a:off x="2077" y="709"/>
                  <a:ext cx="90" cy="227"/>
                </a:xfrm>
                <a:custGeom>
                  <a:avLst/>
                  <a:gdLst>
                    <a:gd name="T0" fmla="*/ 90 w 90"/>
                    <a:gd name="T1" fmla="*/ 227 h 227"/>
                    <a:gd name="T2" fmla="*/ 45 w 90"/>
                    <a:gd name="T3" fmla="*/ 0 h 227"/>
                    <a:gd name="T4" fmla="*/ 0 w 90"/>
                    <a:gd name="T5" fmla="*/ 0 h 227"/>
                    <a:gd name="T6" fmla="*/ 45 w 90"/>
                    <a:gd name="T7" fmla="*/ 227 h 227"/>
                    <a:gd name="T8" fmla="*/ 90 w 90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227">
                      <a:moveTo>
                        <a:pt x="90" y="227"/>
                      </a:move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45" y="227"/>
                      </a:lnTo>
                      <a:lnTo>
                        <a:pt x="9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83"/>
                <p:cNvSpPr>
                  <a:spLocks/>
                </p:cNvSpPr>
                <p:nvPr/>
              </p:nvSpPr>
              <p:spPr bwMode="auto">
                <a:xfrm>
                  <a:off x="1351" y="709"/>
                  <a:ext cx="363" cy="227"/>
                </a:xfrm>
                <a:custGeom>
                  <a:avLst/>
                  <a:gdLst>
                    <a:gd name="T0" fmla="*/ 91 w 363"/>
                    <a:gd name="T1" fmla="*/ 0 h 227"/>
                    <a:gd name="T2" fmla="*/ 0 w 363"/>
                    <a:gd name="T3" fmla="*/ 227 h 227"/>
                    <a:gd name="T4" fmla="*/ 363 w 363"/>
                    <a:gd name="T5" fmla="*/ 227 h 227"/>
                    <a:gd name="T6" fmla="*/ 363 w 363"/>
                    <a:gd name="T7" fmla="*/ 0 h 227"/>
                    <a:gd name="T8" fmla="*/ 91 w 363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227">
                      <a:moveTo>
                        <a:pt x="91" y="0"/>
                      </a:moveTo>
                      <a:lnTo>
                        <a:pt x="0" y="227"/>
                      </a:lnTo>
                      <a:lnTo>
                        <a:pt x="363" y="227"/>
                      </a:lnTo>
                      <a:lnTo>
                        <a:pt x="363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84"/>
                <p:cNvSpPr>
                  <a:spLocks/>
                </p:cNvSpPr>
                <p:nvPr/>
              </p:nvSpPr>
              <p:spPr bwMode="auto">
                <a:xfrm>
                  <a:off x="1759" y="709"/>
                  <a:ext cx="318" cy="227"/>
                </a:xfrm>
                <a:custGeom>
                  <a:avLst/>
                  <a:gdLst>
                    <a:gd name="T0" fmla="*/ 0 w 318"/>
                    <a:gd name="T1" fmla="*/ 0 h 227"/>
                    <a:gd name="T2" fmla="*/ 0 w 318"/>
                    <a:gd name="T3" fmla="*/ 227 h 227"/>
                    <a:gd name="T4" fmla="*/ 318 w 318"/>
                    <a:gd name="T5" fmla="*/ 227 h 227"/>
                    <a:gd name="T6" fmla="*/ 272 w 318"/>
                    <a:gd name="T7" fmla="*/ 0 h 227"/>
                    <a:gd name="T8" fmla="*/ 0 w 318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8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318" y="227"/>
                      </a:lnTo>
                      <a:lnTo>
                        <a:pt x="2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Rectangle 285"/>
                <p:cNvSpPr>
                  <a:spLocks noChangeArrowheads="1"/>
                </p:cNvSpPr>
                <p:nvPr/>
              </p:nvSpPr>
              <p:spPr bwMode="auto">
                <a:xfrm>
                  <a:off x="2258" y="1027"/>
                  <a:ext cx="45" cy="9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286"/>
                <p:cNvSpPr>
                  <a:spLocks noChangeArrowheads="1"/>
                </p:cNvSpPr>
                <p:nvPr/>
              </p:nvSpPr>
              <p:spPr bwMode="auto">
                <a:xfrm>
                  <a:off x="1578" y="981"/>
                  <a:ext cx="90" cy="46"/>
                </a:xfrm>
                <a:prstGeom prst="rect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Line 287"/>
                <p:cNvSpPr>
                  <a:spLocks noChangeShapeType="1"/>
                </p:cNvSpPr>
                <p:nvPr/>
              </p:nvSpPr>
              <p:spPr bwMode="auto">
                <a:xfrm>
                  <a:off x="1033" y="1163"/>
                  <a:ext cx="122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Oval 288"/>
                <p:cNvSpPr>
                  <a:spLocks noChangeArrowheads="1"/>
                </p:cNvSpPr>
                <p:nvPr/>
              </p:nvSpPr>
              <p:spPr bwMode="auto">
                <a:xfrm>
                  <a:off x="1079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Oval 289"/>
                <p:cNvSpPr>
                  <a:spLocks noChangeArrowheads="1"/>
                </p:cNvSpPr>
                <p:nvPr/>
              </p:nvSpPr>
              <p:spPr bwMode="auto">
                <a:xfrm>
                  <a:off x="1895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Oval 290"/>
                <p:cNvSpPr>
                  <a:spLocks noChangeArrowheads="1"/>
                </p:cNvSpPr>
                <p:nvPr/>
              </p:nvSpPr>
              <p:spPr bwMode="auto">
                <a:xfrm>
                  <a:off x="1124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Oval 291"/>
                <p:cNvSpPr>
                  <a:spLocks noChangeArrowheads="1"/>
                </p:cNvSpPr>
                <p:nvPr/>
              </p:nvSpPr>
              <p:spPr bwMode="auto">
                <a:xfrm>
                  <a:off x="1940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292"/>
                <p:cNvSpPr>
                  <a:spLocks noChangeArrowheads="1"/>
                </p:cNvSpPr>
                <p:nvPr/>
              </p:nvSpPr>
              <p:spPr bwMode="auto">
                <a:xfrm>
                  <a:off x="852" y="1118"/>
                  <a:ext cx="182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293"/>
                <p:cNvSpPr>
                  <a:spLocks noChangeArrowheads="1"/>
                </p:cNvSpPr>
                <p:nvPr/>
              </p:nvSpPr>
              <p:spPr bwMode="auto">
                <a:xfrm>
                  <a:off x="2258" y="1118"/>
                  <a:ext cx="91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294"/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45" cy="90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347098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12309" y="453845"/>
            <a:ext cx="4895466" cy="37240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</a:t>
            </a:r>
            <a:r>
              <a:rPr kumimoji="1" lang="en-US" altLang="ja-JP" sz="11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1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以外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5207775" y="408854"/>
            <a:ext cx="4238365" cy="3780056"/>
            <a:chOff x="393728" y="2053858"/>
            <a:chExt cx="6052792" cy="5398280"/>
          </a:xfrm>
        </p:grpSpPr>
        <p:sp>
          <p:nvSpPr>
            <p:cNvPr id="71" name="円/楕円 70"/>
            <p:cNvSpPr/>
            <p:nvPr/>
          </p:nvSpPr>
          <p:spPr>
            <a:xfrm>
              <a:off x="943616" y="2295171"/>
              <a:ext cx="4915654" cy="491565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393728" y="2053858"/>
              <a:ext cx="6052792" cy="5398280"/>
              <a:chOff x="4160838" y="2858947"/>
              <a:chExt cx="2085723" cy="1860186"/>
            </a:xfrm>
          </p:grpSpPr>
          <p:sp>
            <p:nvSpPr>
              <p:cNvPr id="73" name="禁止 72"/>
              <p:cNvSpPr/>
              <p:nvPr/>
            </p:nvSpPr>
            <p:spPr bwMode="auto">
              <a:xfrm>
                <a:off x="4265860" y="2858947"/>
                <a:ext cx="1860186" cy="1860186"/>
              </a:xfrm>
              <a:prstGeom prst="noSmoking">
                <a:avLst>
                  <a:gd name="adj" fmla="val 117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Group 276"/>
              <p:cNvGrpSpPr>
                <a:grpSpLocks/>
              </p:cNvGrpSpPr>
              <p:nvPr/>
            </p:nvGrpSpPr>
            <p:grpSpPr bwMode="auto">
              <a:xfrm>
                <a:off x="4160838" y="3418900"/>
                <a:ext cx="2085723" cy="946725"/>
                <a:chOff x="852" y="664"/>
                <a:chExt cx="1497" cy="680"/>
              </a:xfrm>
            </p:grpSpPr>
            <p:sp>
              <p:nvSpPr>
                <p:cNvPr id="75" name="Freeform 277"/>
                <p:cNvSpPr>
                  <a:spLocks/>
                </p:cNvSpPr>
                <p:nvPr/>
              </p:nvSpPr>
              <p:spPr bwMode="auto">
                <a:xfrm>
                  <a:off x="897" y="664"/>
                  <a:ext cx="1406" cy="544"/>
                </a:xfrm>
                <a:custGeom>
                  <a:avLst/>
                  <a:gdLst>
                    <a:gd name="T0" fmla="*/ 1406 w 1406"/>
                    <a:gd name="T1" fmla="*/ 272 h 544"/>
                    <a:gd name="T2" fmla="*/ 1406 w 1406"/>
                    <a:gd name="T3" fmla="*/ 544 h 544"/>
                    <a:gd name="T4" fmla="*/ 0 w 1406"/>
                    <a:gd name="T5" fmla="*/ 544 h 544"/>
                    <a:gd name="T6" fmla="*/ 0 w 1406"/>
                    <a:gd name="T7" fmla="*/ 317 h 544"/>
                    <a:gd name="T8" fmla="*/ 363 w 1406"/>
                    <a:gd name="T9" fmla="*/ 272 h 544"/>
                    <a:gd name="T10" fmla="*/ 454 w 1406"/>
                    <a:gd name="T11" fmla="*/ 45 h 544"/>
                    <a:gd name="T12" fmla="*/ 499 w 1406"/>
                    <a:gd name="T13" fmla="*/ 0 h 544"/>
                    <a:gd name="T14" fmla="*/ 1180 w 1406"/>
                    <a:gd name="T15" fmla="*/ 0 h 544"/>
                    <a:gd name="T16" fmla="*/ 1225 w 1406"/>
                    <a:gd name="T17" fmla="*/ 45 h 544"/>
                    <a:gd name="T18" fmla="*/ 1270 w 1406"/>
                    <a:gd name="T19" fmla="*/ 272 h 544"/>
                    <a:gd name="T20" fmla="*/ 1406 w 1406"/>
                    <a:gd name="T21" fmla="*/ 27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06" h="544">
                      <a:moveTo>
                        <a:pt x="1406" y="272"/>
                      </a:moveTo>
                      <a:lnTo>
                        <a:pt x="1406" y="544"/>
                      </a:lnTo>
                      <a:lnTo>
                        <a:pt x="0" y="544"/>
                      </a:lnTo>
                      <a:lnTo>
                        <a:pt x="0" y="317"/>
                      </a:lnTo>
                      <a:lnTo>
                        <a:pt x="363" y="272"/>
                      </a:lnTo>
                      <a:lnTo>
                        <a:pt x="454" y="45"/>
                      </a:lnTo>
                      <a:lnTo>
                        <a:pt x="499" y="0"/>
                      </a:lnTo>
                      <a:lnTo>
                        <a:pt x="1180" y="0"/>
                      </a:lnTo>
                      <a:lnTo>
                        <a:pt x="1225" y="45"/>
                      </a:lnTo>
                      <a:lnTo>
                        <a:pt x="1270" y="272"/>
                      </a:lnTo>
                      <a:lnTo>
                        <a:pt x="1406" y="27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Rectangle 278"/>
                <p:cNvSpPr>
                  <a:spLocks noChangeArrowheads="1"/>
                </p:cNvSpPr>
                <p:nvPr/>
              </p:nvSpPr>
              <p:spPr bwMode="auto">
                <a:xfrm>
                  <a:off x="2258" y="981"/>
                  <a:ext cx="45" cy="136"/>
                </a:xfrm>
                <a:prstGeom prst="rect">
                  <a:avLst/>
                </a:prstGeom>
                <a:solidFill>
                  <a:srgbClr val="FF99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279"/>
                <p:cNvSpPr>
                  <a:spLocks noChangeArrowheads="1"/>
                </p:cNvSpPr>
                <p:nvPr/>
              </p:nvSpPr>
              <p:spPr bwMode="auto">
                <a:xfrm>
                  <a:off x="897" y="1027"/>
                  <a:ext cx="91" cy="9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280"/>
                <p:cNvSpPr>
                  <a:spLocks noChangeArrowheads="1"/>
                </p:cNvSpPr>
                <p:nvPr/>
              </p:nvSpPr>
              <p:spPr bwMode="auto">
                <a:xfrm>
                  <a:off x="1033" y="981"/>
                  <a:ext cx="91" cy="4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81"/>
                <p:cNvSpPr>
                  <a:spLocks/>
                </p:cNvSpPr>
                <p:nvPr/>
              </p:nvSpPr>
              <p:spPr bwMode="auto">
                <a:xfrm>
                  <a:off x="1260" y="709"/>
                  <a:ext cx="136" cy="227"/>
                </a:xfrm>
                <a:custGeom>
                  <a:avLst/>
                  <a:gdLst>
                    <a:gd name="T0" fmla="*/ 0 w 136"/>
                    <a:gd name="T1" fmla="*/ 227 h 227"/>
                    <a:gd name="T2" fmla="*/ 91 w 136"/>
                    <a:gd name="T3" fmla="*/ 0 h 227"/>
                    <a:gd name="T4" fmla="*/ 136 w 136"/>
                    <a:gd name="T5" fmla="*/ 0 h 227"/>
                    <a:gd name="T6" fmla="*/ 45 w 136"/>
                    <a:gd name="T7" fmla="*/ 227 h 227"/>
                    <a:gd name="T8" fmla="*/ 0 w 136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227">
                      <a:moveTo>
                        <a:pt x="0" y="227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45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82"/>
                <p:cNvSpPr>
                  <a:spLocks/>
                </p:cNvSpPr>
                <p:nvPr/>
              </p:nvSpPr>
              <p:spPr bwMode="auto">
                <a:xfrm>
                  <a:off x="2077" y="709"/>
                  <a:ext cx="90" cy="227"/>
                </a:xfrm>
                <a:custGeom>
                  <a:avLst/>
                  <a:gdLst>
                    <a:gd name="T0" fmla="*/ 90 w 90"/>
                    <a:gd name="T1" fmla="*/ 227 h 227"/>
                    <a:gd name="T2" fmla="*/ 45 w 90"/>
                    <a:gd name="T3" fmla="*/ 0 h 227"/>
                    <a:gd name="T4" fmla="*/ 0 w 90"/>
                    <a:gd name="T5" fmla="*/ 0 h 227"/>
                    <a:gd name="T6" fmla="*/ 45 w 90"/>
                    <a:gd name="T7" fmla="*/ 227 h 227"/>
                    <a:gd name="T8" fmla="*/ 90 w 90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227">
                      <a:moveTo>
                        <a:pt x="90" y="227"/>
                      </a:move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45" y="227"/>
                      </a:lnTo>
                      <a:lnTo>
                        <a:pt x="9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283"/>
                <p:cNvSpPr>
                  <a:spLocks/>
                </p:cNvSpPr>
                <p:nvPr/>
              </p:nvSpPr>
              <p:spPr bwMode="auto">
                <a:xfrm>
                  <a:off x="1351" y="709"/>
                  <a:ext cx="363" cy="227"/>
                </a:xfrm>
                <a:custGeom>
                  <a:avLst/>
                  <a:gdLst>
                    <a:gd name="T0" fmla="*/ 91 w 363"/>
                    <a:gd name="T1" fmla="*/ 0 h 227"/>
                    <a:gd name="T2" fmla="*/ 0 w 363"/>
                    <a:gd name="T3" fmla="*/ 227 h 227"/>
                    <a:gd name="T4" fmla="*/ 363 w 363"/>
                    <a:gd name="T5" fmla="*/ 227 h 227"/>
                    <a:gd name="T6" fmla="*/ 363 w 363"/>
                    <a:gd name="T7" fmla="*/ 0 h 227"/>
                    <a:gd name="T8" fmla="*/ 91 w 363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227">
                      <a:moveTo>
                        <a:pt x="91" y="0"/>
                      </a:moveTo>
                      <a:lnTo>
                        <a:pt x="0" y="227"/>
                      </a:lnTo>
                      <a:lnTo>
                        <a:pt x="363" y="227"/>
                      </a:lnTo>
                      <a:lnTo>
                        <a:pt x="363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284"/>
                <p:cNvSpPr>
                  <a:spLocks/>
                </p:cNvSpPr>
                <p:nvPr/>
              </p:nvSpPr>
              <p:spPr bwMode="auto">
                <a:xfrm>
                  <a:off x="1759" y="709"/>
                  <a:ext cx="318" cy="227"/>
                </a:xfrm>
                <a:custGeom>
                  <a:avLst/>
                  <a:gdLst>
                    <a:gd name="T0" fmla="*/ 0 w 318"/>
                    <a:gd name="T1" fmla="*/ 0 h 227"/>
                    <a:gd name="T2" fmla="*/ 0 w 318"/>
                    <a:gd name="T3" fmla="*/ 227 h 227"/>
                    <a:gd name="T4" fmla="*/ 318 w 318"/>
                    <a:gd name="T5" fmla="*/ 227 h 227"/>
                    <a:gd name="T6" fmla="*/ 272 w 318"/>
                    <a:gd name="T7" fmla="*/ 0 h 227"/>
                    <a:gd name="T8" fmla="*/ 0 w 318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8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318" y="227"/>
                      </a:lnTo>
                      <a:lnTo>
                        <a:pt x="2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285"/>
                <p:cNvSpPr>
                  <a:spLocks noChangeArrowheads="1"/>
                </p:cNvSpPr>
                <p:nvPr/>
              </p:nvSpPr>
              <p:spPr bwMode="auto">
                <a:xfrm>
                  <a:off x="2258" y="1027"/>
                  <a:ext cx="45" cy="9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286"/>
                <p:cNvSpPr>
                  <a:spLocks noChangeArrowheads="1"/>
                </p:cNvSpPr>
                <p:nvPr/>
              </p:nvSpPr>
              <p:spPr bwMode="auto">
                <a:xfrm>
                  <a:off x="1578" y="981"/>
                  <a:ext cx="90" cy="46"/>
                </a:xfrm>
                <a:prstGeom prst="rect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Line 287"/>
                <p:cNvSpPr>
                  <a:spLocks noChangeShapeType="1"/>
                </p:cNvSpPr>
                <p:nvPr/>
              </p:nvSpPr>
              <p:spPr bwMode="auto">
                <a:xfrm>
                  <a:off x="1033" y="1163"/>
                  <a:ext cx="122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Oval 288"/>
                <p:cNvSpPr>
                  <a:spLocks noChangeArrowheads="1"/>
                </p:cNvSpPr>
                <p:nvPr/>
              </p:nvSpPr>
              <p:spPr bwMode="auto">
                <a:xfrm>
                  <a:off x="1079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Oval 289"/>
                <p:cNvSpPr>
                  <a:spLocks noChangeArrowheads="1"/>
                </p:cNvSpPr>
                <p:nvPr/>
              </p:nvSpPr>
              <p:spPr bwMode="auto">
                <a:xfrm>
                  <a:off x="1895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Oval 290"/>
                <p:cNvSpPr>
                  <a:spLocks noChangeArrowheads="1"/>
                </p:cNvSpPr>
                <p:nvPr/>
              </p:nvSpPr>
              <p:spPr bwMode="auto">
                <a:xfrm>
                  <a:off x="1124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Oval 291"/>
                <p:cNvSpPr>
                  <a:spLocks noChangeArrowheads="1"/>
                </p:cNvSpPr>
                <p:nvPr/>
              </p:nvSpPr>
              <p:spPr bwMode="auto">
                <a:xfrm>
                  <a:off x="1940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292"/>
                <p:cNvSpPr>
                  <a:spLocks noChangeArrowheads="1"/>
                </p:cNvSpPr>
                <p:nvPr/>
              </p:nvSpPr>
              <p:spPr bwMode="auto">
                <a:xfrm>
                  <a:off x="852" y="1118"/>
                  <a:ext cx="182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293"/>
                <p:cNvSpPr>
                  <a:spLocks noChangeArrowheads="1"/>
                </p:cNvSpPr>
                <p:nvPr/>
              </p:nvSpPr>
              <p:spPr bwMode="auto">
                <a:xfrm>
                  <a:off x="2258" y="1118"/>
                  <a:ext cx="91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Rectangle 294"/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45" cy="90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16 1"/>
          <p:cNvSpPr/>
          <p:nvPr/>
        </p:nvSpPr>
        <p:spPr>
          <a:xfrm>
            <a:off x="320561" y="179562"/>
            <a:ext cx="6210912" cy="4653916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944" y="3867488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4" name="Freeform 81"/>
          <p:cNvSpPr>
            <a:spLocks/>
          </p:cNvSpPr>
          <p:nvPr/>
        </p:nvSpPr>
        <p:spPr bwMode="auto">
          <a:xfrm>
            <a:off x="323646" y="6251299"/>
            <a:ext cx="9174859" cy="144463"/>
          </a:xfrm>
          <a:custGeom>
            <a:avLst/>
            <a:gdLst>
              <a:gd name="T0" fmla="*/ 91 w 2918"/>
              <a:gd name="T1" fmla="*/ 0 h 91"/>
              <a:gd name="T2" fmla="*/ 181 w 2918"/>
              <a:gd name="T3" fmla="*/ 0 h 91"/>
              <a:gd name="T4" fmla="*/ 272 w 2918"/>
              <a:gd name="T5" fmla="*/ 0 h 91"/>
              <a:gd name="T6" fmla="*/ 363 w 2918"/>
              <a:gd name="T7" fmla="*/ 0 h 91"/>
              <a:gd name="T8" fmla="*/ 454 w 2918"/>
              <a:gd name="T9" fmla="*/ 0 h 91"/>
              <a:gd name="T10" fmla="*/ 544 w 2918"/>
              <a:gd name="T11" fmla="*/ 0 h 91"/>
              <a:gd name="T12" fmla="*/ 635 w 2918"/>
              <a:gd name="T13" fmla="*/ 0 h 91"/>
              <a:gd name="T14" fmla="*/ 726 w 2918"/>
              <a:gd name="T15" fmla="*/ 0 h 91"/>
              <a:gd name="T16" fmla="*/ 816 w 2918"/>
              <a:gd name="T17" fmla="*/ 0 h 91"/>
              <a:gd name="T18" fmla="*/ 907 w 2918"/>
              <a:gd name="T19" fmla="*/ 0 h 91"/>
              <a:gd name="T20" fmla="*/ 998 w 2918"/>
              <a:gd name="T21" fmla="*/ 0 h 91"/>
              <a:gd name="T22" fmla="*/ 1089 w 2918"/>
              <a:gd name="T23" fmla="*/ 0 h 91"/>
              <a:gd name="T24" fmla="*/ 1179 w 2918"/>
              <a:gd name="T25" fmla="*/ 0 h 91"/>
              <a:gd name="T26" fmla="*/ 1270 w 2918"/>
              <a:gd name="T27" fmla="*/ 0 h 91"/>
              <a:gd name="T28" fmla="*/ 1361 w 2918"/>
              <a:gd name="T29" fmla="*/ 0 h 91"/>
              <a:gd name="T30" fmla="*/ 1451 w 2918"/>
              <a:gd name="T31" fmla="*/ 0 h 91"/>
              <a:gd name="T32" fmla="*/ 1542 w 2918"/>
              <a:gd name="T33" fmla="*/ 0 h 91"/>
              <a:gd name="T34" fmla="*/ 1633 w 2918"/>
              <a:gd name="T35" fmla="*/ 0 h 91"/>
              <a:gd name="T36" fmla="*/ 1724 w 2918"/>
              <a:gd name="T37" fmla="*/ 0 h 91"/>
              <a:gd name="T38" fmla="*/ 1814 w 2918"/>
              <a:gd name="T39" fmla="*/ 0 h 91"/>
              <a:gd name="T40" fmla="*/ 1905 w 2918"/>
              <a:gd name="T41" fmla="*/ 0 h 91"/>
              <a:gd name="T42" fmla="*/ 1996 w 2918"/>
              <a:gd name="T43" fmla="*/ 0 h 91"/>
              <a:gd name="T44" fmla="*/ 2087 w 2918"/>
              <a:gd name="T45" fmla="*/ 0 h 91"/>
              <a:gd name="T46" fmla="*/ 2177 w 2918"/>
              <a:gd name="T47" fmla="*/ 0 h 91"/>
              <a:gd name="T48" fmla="*/ 2268 w 2918"/>
              <a:gd name="T49" fmla="*/ 0 h 91"/>
              <a:gd name="T50" fmla="*/ 2359 w 2918"/>
              <a:gd name="T51" fmla="*/ 0 h 91"/>
              <a:gd name="T52" fmla="*/ 2449 w 2918"/>
              <a:gd name="T53" fmla="*/ 0 h 91"/>
              <a:gd name="T54" fmla="*/ 2540 w 2918"/>
              <a:gd name="T55" fmla="*/ 0 h 91"/>
              <a:gd name="T56" fmla="*/ 2631 w 2918"/>
              <a:gd name="T57" fmla="*/ 0 h 91"/>
              <a:gd name="T58" fmla="*/ 2722 w 2918"/>
              <a:gd name="T59" fmla="*/ 0 h 91"/>
              <a:gd name="T60" fmla="*/ 2812 w 2918"/>
              <a:gd name="T61" fmla="*/ 0 h 91"/>
              <a:gd name="T62" fmla="*/ 2903 w 2918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8" h="91">
                <a:moveTo>
                  <a:pt x="0" y="91"/>
                </a:moveTo>
                <a:cubicBezTo>
                  <a:pt x="38" y="45"/>
                  <a:pt x="76" y="0"/>
                  <a:pt x="91" y="0"/>
                </a:cubicBezTo>
                <a:cubicBezTo>
                  <a:pt x="106" y="0"/>
                  <a:pt x="76" y="91"/>
                  <a:pt x="91" y="91"/>
                </a:cubicBezTo>
                <a:cubicBezTo>
                  <a:pt x="106" y="91"/>
                  <a:pt x="166" y="0"/>
                  <a:pt x="181" y="0"/>
                </a:cubicBezTo>
                <a:cubicBezTo>
                  <a:pt x="196" y="0"/>
                  <a:pt x="166" y="91"/>
                  <a:pt x="181" y="91"/>
                </a:cubicBezTo>
                <a:cubicBezTo>
                  <a:pt x="196" y="91"/>
                  <a:pt x="257" y="0"/>
                  <a:pt x="272" y="0"/>
                </a:cubicBezTo>
                <a:cubicBezTo>
                  <a:pt x="287" y="0"/>
                  <a:pt x="257" y="91"/>
                  <a:pt x="272" y="91"/>
                </a:cubicBezTo>
                <a:cubicBezTo>
                  <a:pt x="287" y="91"/>
                  <a:pt x="348" y="0"/>
                  <a:pt x="363" y="0"/>
                </a:cubicBezTo>
                <a:cubicBezTo>
                  <a:pt x="378" y="0"/>
                  <a:pt x="348" y="91"/>
                  <a:pt x="363" y="91"/>
                </a:cubicBezTo>
                <a:cubicBezTo>
                  <a:pt x="378" y="91"/>
                  <a:pt x="439" y="0"/>
                  <a:pt x="454" y="0"/>
                </a:cubicBezTo>
                <a:cubicBezTo>
                  <a:pt x="469" y="0"/>
                  <a:pt x="439" y="91"/>
                  <a:pt x="454" y="91"/>
                </a:cubicBezTo>
                <a:cubicBezTo>
                  <a:pt x="469" y="91"/>
                  <a:pt x="529" y="0"/>
                  <a:pt x="544" y="0"/>
                </a:cubicBezTo>
                <a:cubicBezTo>
                  <a:pt x="559" y="0"/>
                  <a:pt x="529" y="91"/>
                  <a:pt x="544" y="91"/>
                </a:cubicBezTo>
                <a:cubicBezTo>
                  <a:pt x="559" y="91"/>
                  <a:pt x="620" y="0"/>
                  <a:pt x="635" y="0"/>
                </a:cubicBezTo>
                <a:cubicBezTo>
                  <a:pt x="650" y="0"/>
                  <a:pt x="620" y="91"/>
                  <a:pt x="635" y="91"/>
                </a:cubicBezTo>
                <a:cubicBezTo>
                  <a:pt x="650" y="91"/>
                  <a:pt x="711" y="0"/>
                  <a:pt x="726" y="0"/>
                </a:cubicBezTo>
                <a:cubicBezTo>
                  <a:pt x="741" y="0"/>
                  <a:pt x="711" y="91"/>
                  <a:pt x="726" y="91"/>
                </a:cubicBezTo>
                <a:cubicBezTo>
                  <a:pt x="741" y="91"/>
                  <a:pt x="801" y="0"/>
                  <a:pt x="816" y="0"/>
                </a:cubicBezTo>
                <a:cubicBezTo>
                  <a:pt x="831" y="0"/>
                  <a:pt x="801" y="91"/>
                  <a:pt x="816" y="91"/>
                </a:cubicBezTo>
                <a:cubicBezTo>
                  <a:pt x="831" y="91"/>
                  <a:pt x="892" y="0"/>
                  <a:pt x="907" y="0"/>
                </a:cubicBezTo>
                <a:cubicBezTo>
                  <a:pt x="922" y="0"/>
                  <a:pt x="892" y="91"/>
                  <a:pt x="907" y="91"/>
                </a:cubicBezTo>
                <a:cubicBezTo>
                  <a:pt x="922" y="91"/>
                  <a:pt x="983" y="0"/>
                  <a:pt x="998" y="0"/>
                </a:cubicBezTo>
                <a:cubicBezTo>
                  <a:pt x="1013" y="0"/>
                  <a:pt x="983" y="91"/>
                  <a:pt x="998" y="91"/>
                </a:cubicBezTo>
                <a:cubicBezTo>
                  <a:pt x="1013" y="91"/>
                  <a:pt x="1074" y="0"/>
                  <a:pt x="1089" y="0"/>
                </a:cubicBezTo>
                <a:cubicBezTo>
                  <a:pt x="1104" y="0"/>
                  <a:pt x="1074" y="91"/>
                  <a:pt x="1089" y="91"/>
                </a:cubicBezTo>
                <a:cubicBezTo>
                  <a:pt x="1104" y="91"/>
                  <a:pt x="1164" y="0"/>
                  <a:pt x="1179" y="0"/>
                </a:cubicBezTo>
                <a:cubicBezTo>
                  <a:pt x="1194" y="0"/>
                  <a:pt x="1164" y="91"/>
                  <a:pt x="1179" y="91"/>
                </a:cubicBezTo>
                <a:cubicBezTo>
                  <a:pt x="1194" y="91"/>
                  <a:pt x="1255" y="0"/>
                  <a:pt x="1270" y="0"/>
                </a:cubicBezTo>
                <a:cubicBezTo>
                  <a:pt x="1285" y="0"/>
                  <a:pt x="1255" y="91"/>
                  <a:pt x="1270" y="91"/>
                </a:cubicBezTo>
                <a:cubicBezTo>
                  <a:pt x="1285" y="91"/>
                  <a:pt x="1346" y="0"/>
                  <a:pt x="1361" y="0"/>
                </a:cubicBezTo>
                <a:cubicBezTo>
                  <a:pt x="1376" y="0"/>
                  <a:pt x="1346" y="91"/>
                  <a:pt x="1361" y="91"/>
                </a:cubicBezTo>
                <a:cubicBezTo>
                  <a:pt x="1376" y="91"/>
                  <a:pt x="1436" y="0"/>
                  <a:pt x="1451" y="0"/>
                </a:cubicBezTo>
                <a:cubicBezTo>
                  <a:pt x="1466" y="0"/>
                  <a:pt x="1436" y="91"/>
                  <a:pt x="1451" y="91"/>
                </a:cubicBezTo>
                <a:cubicBezTo>
                  <a:pt x="1466" y="91"/>
                  <a:pt x="1527" y="0"/>
                  <a:pt x="1542" y="0"/>
                </a:cubicBezTo>
                <a:cubicBezTo>
                  <a:pt x="1557" y="0"/>
                  <a:pt x="1527" y="91"/>
                  <a:pt x="1542" y="91"/>
                </a:cubicBezTo>
                <a:cubicBezTo>
                  <a:pt x="1557" y="91"/>
                  <a:pt x="1618" y="0"/>
                  <a:pt x="1633" y="0"/>
                </a:cubicBezTo>
                <a:cubicBezTo>
                  <a:pt x="1648" y="0"/>
                  <a:pt x="1618" y="91"/>
                  <a:pt x="1633" y="91"/>
                </a:cubicBezTo>
                <a:cubicBezTo>
                  <a:pt x="1648" y="91"/>
                  <a:pt x="1709" y="0"/>
                  <a:pt x="1724" y="0"/>
                </a:cubicBezTo>
                <a:cubicBezTo>
                  <a:pt x="1739" y="0"/>
                  <a:pt x="1709" y="91"/>
                  <a:pt x="1724" y="91"/>
                </a:cubicBezTo>
                <a:cubicBezTo>
                  <a:pt x="1739" y="91"/>
                  <a:pt x="1799" y="0"/>
                  <a:pt x="1814" y="0"/>
                </a:cubicBezTo>
                <a:cubicBezTo>
                  <a:pt x="1829" y="0"/>
                  <a:pt x="1799" y="91"/>
                  <a:pt x="1814" y="91"/>
                </a:cubicBezTo>
                <a:cubicBezTo>
                  <a:pt x="1829" y="91"/>
                  <a:pt x="1890" y="0"/>
                  <a:pt x="1905" y="0"/>
                </a:cubicBezTo>
                <a:cubicBezTo>
                  <a:pt x="1920" y="0"/>
                  <a:pt x="1890" y="91"/>
                  <a:pt x="1905" y="91"/>
                </a:cubicBezTo>
                <a:cubicBezTo>
                  <a:pt x="1920" y="91"/>
                  <a:pt x="1981" y="0"/>
                  <a:pt x="1996" y="0"/>
                </a:cubicBezTo>
                <a:cubicBezTo>
                  <a:pt x="2011" y="0"/>
                  <a:pt x="1981" y="91"/>
                  <a:pt x="1996" y="91"/>
                </a:cubicBezTo>
                <a:cubicBezTo>
                  <a:pt x="2011" y="91"/>
                  <a:pt x="2072" y="0"/>
                  <a:pt x="2087" y="0"/>
                </a:cubicBezTo>
                <a:cubicBezTo>
                  <a:pt x="2102" y="0"/>
                  <a:pt x="2072" y="91"/>
                  <a:pt x="2087" y="91"/>
                </a:cubicBezTo>
                <a:cubicBezTo>
                  <a:pt x="2102" y="91"/>
                  <a:pt x="2162" y="0"/>
                  <a:pt x="2177" y="0"/>
                </a:cubicBezTo>
                <a:cubicBezTo>
                  <a:pt x="2192" y="0"/>
                  <a:pt x="2162" y="91"/>
                  <a:pt x="2177" y="91"/>
                </a:cubicBezTo>
                <a:cubicBezTo>
                  <a:pt x="2192" y="91"/>
                  <a:pt x="2253" y="0"/>
                  <a:pt x="2268" y="0"/>
                </a:cubicBezTo>
                <a:cubicBezTo>
                  <a:pt x="2283" y="0"/>
                  <a:pt x="2253" y="91"/>
                  <a:pt x="2268" y="91"/>
                </a:cubicBezTo>
                <a:cubicBezTo>
                  <a:pt x="2283" y="91"/>
                  <a:pt x="2344" y="0"/>
                  <a:pt x="2359" y="0"/>
                </a:cubicBezTo>
                <a:cubicBezTo>
                  <a:pt x="2374" y="0"/>
                  <a:pt x="2344" y="91"/>
                  <a:pt x="2359" y="91"/>
                </a:cubicBezTo>
                <a:cubicBezTo>
                  <a:pt x="2374" y="91"/>
                  <a:pt x="2434" y="0"/>
                  <a:pt x="2449" y="0"/>
                </a:cubicBezTo>
                <a:cubicBezTo>
                  <a:pt x="2464" y="0"/>
                  <a:pt x="2434" y="91"/>
                  <a:pt x="2449" y="91"/>
                </a:cubicBezTo>
                <a:cubicBezTo>
                  <a:pt x="2464" y="91"/>
                  <a:pt x="2525" y="0"/>
                  <a:pt x="2540" y="0"/>
                </a:cubicBezTo>
                <a:cubicBezTo>
                  <a:pt x="2555" y="0"/>
                  <a:pt x="2525" y="91"/>
                  <a:pt x="2540" y="91"/>
                </a:cubicBezTo>
                <a:cubicBezTo>
                  <a:pt x="2555" y="91"/>
                  <a:pt x="2616" y="0"/>
                  <a:pt x="2631" y="0"/>
                </a:cubicBezTo>
                <a:cubicBezTo>
                  <a:pt x="2646" y="0"/>
                  <a:pt x="2616" y="91"/>
                  <a:pt x="2631" y="91"/>
                </a:cubicBezTo>
                <a:cubicBezTo>
                  <a:pt x="2646" y="91"/>
                  <a:pt x="2707" y="0"/>
                  <a:pt x="2722" y="0"/>
                </a:cubicBezTo>
                <a:cubicBezTo>
                  <a:pt x="2737" y="0"/>
                  <a:pt x="2707" y="91"/>
                  <a:pt x="2722" y="91"/>
                </a:cubicBezTo>
                <a:cubicBezTo>
                  <a:pt x="2737" y="91"/>
                  <a:pt x="2797" y="0"/>
                  <a:pt x="2812" y="0"/>
                </a:cubicBezTo>
                <a:cubicBezTo>
                  <a:pt x="2827" y="0"/>
                  <a:pt x="2797" y="91"/>
                  <a:pt x="2812" y="91"/>
                </a:cubicBezTo>
                <a:cubicBezTo>
                  <a:pt x="2827" y="91"/>
                  <a:pt x="2888" y="0"/>
                  <a:pt x="2903" y="0"/>
                </a:cubicBezTo>
                <a:cubicBezTo>
                  <a:pt x="2918" y="0"/>
                  <a:pt x="2910" y="45"/>
                  <a:pt x="2903" y="91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36859" y="2794659"/>
            <a:ext cx="4895466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kumimoji="1"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 rot="21209013">
            <a:off x="336545" y="537108"/>
            <a:ext cx="5784956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ココ</a:t>
            </a:r>
            <a:r>
              <a:rPr lang="ja-JP" alt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に車を</a:t>
            </a:r>
            <a:endParaRPr lang="en-US" altLang="ja-JP" sz="5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止めないで！</a:t>
            </a:r>
            <a:endParaRPr kumimoji="1" lang="ja-JP" alt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>
            <a:off x="5567192" y="408854"/>
            <a:ext cx="3878948" cy="3459504"/>
            <a:chOff x="393728" y="2053858"/>
            <a:chExt cx="6052792" cy="5398280"/>
          </a:xfrm>
        </p:grpSpPr>
        <p:sp>
          <p:nvSpPr>
            <p:cNvPr id="72" name="円/楕円 71"/>
            <p:cNvSpPr/>
            <p:nvPr/>
          </p:nvSpPr>
          <p:spPr>
            <a:xfrm>
              <a:off x="943616" y="2295171"/>
              <a:ext cx="4915654" cy="491565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>
              <a:off x="393728" y="2053858"/>
              <a:ext cx="6052792" cy="5398280"/>
              <a:chOff x="4160838" y="2858947"/>
              <a:chExt cx="2085723" cy="1860186"/>
            </a:xfrm>
          </p:grpSpPr>
          <p:sp>
            <p:nvSpPr>
              <p:cNvPr id="78" name="禁止 77"/>
              <p:cNvSpPr/>
              <p:nvPr/>
            </p:nvSpPr>
            <p:spPr bwMode="auto">
              <a:xfrm>
                <a:off x="4265860" y="2858947"/>
                <a:ext cx="1860186" cy="1860186"/>
              </a:xfrm>
              <a:prstGeom prst="noSmoking">
                <a:avLst>
                  <a:gd name="adj" fmla="val 117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Group 276"/>
              <p:cNvGrpSpPr>
                <a:grpSpLocks/>
              </p:cNvGrpSpPr>
              <p:nvPr/>
            </p:nvGrpSpPr>
            <p:grpSpPr bwMode="auto">
              <a:xfrm>
                <a:off x="4160838" y="3418900"/>
                <a:ext cx="2085723" cy="946725"/>
                <a:chOff x="852" y="664"/>
                <a:chExt cx="1497" cy="680"/>
              </a:xfrm>
            </p:grpSpPr>
            <p:sp>
              <p:nvSpPr>
                <p:cNvPr id="80" name="Freeform 277"/>
                <p:cNvSpPr>
                  <a:spLocks/>
                </p:cNvSpPr>
                <p:nvPr/>
              </p:nvSpPr>
              <p:spPr bwMode="auto">
                <a:xfrm>
                  <a:off x="897" y="664"/>
                  <a:ext cx="1406" cy="544"/>
                </a:xfrm>
                <a:custGeom>
                  <a:avLst/>
                  <a:gdLst>
                    <a:gd name="T0" fmla="*/ 1406 w 1406"/>
                    <a:gd name="T1" fmla="*/ 272 h 544"/>
                    <a:gd name="T2" fmla="*/ 1406 w 1406"/>
                    <a:gd name="T3" fmla="*/ 544 h 544"/>
                    <a:gd name="T4" fmla="*/ 0 w 1406"/>
                    <a:gd name="T5" fmla="*/ 544 h 544"/>
                    <a:gd name="T6" fmla="*/ 0 w 1406"/>
                    <a:gd name="T7" fmla="*/ 317 h 544"/>
                    <a:gd name="T8" fmla="*/ 363 w 1406"/>
                    <a:gd name="T9" fmla="*/ 272 h 544"/>
                    <a:gd name="T10" fmla="*/ 454 w 1406"/>
                    <a:gd name="T11" fmla="*/ 45 h 544"/>
                    <a:gd name="T12" fmla="*/ 499 w 1406"/>
                    <a:gd name="T13" fmla="*/ 0 h 544"/>
                    <a:gd name="T14" fmla="*/ 1180 w 1406"/>
                    <a:gd name="T15" fmla="*/ 0 h 544"/>
                    <a:gd name="T16" fmla="*/ 1225 w 1406"/>
                    <a:gd name="T17" fmla="*/ 45 h 544"/>
                    <a:gd name="T18" fmla="*/ 1270 w 1406"/>
                    <a:gd name="T19" fmla="*/ 272 h 544"/>
                    <a:gd name="T20" fmla="*/ 1406 w 1406"/>
                    <a:gd name="T21" fmla="*/ 27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06" h="544">
                      <a:moveTo>
                        <a:pt x="1406" y="272"/>
                      </a:moveTo>
                      <a:lnTo>
                        <a:pt x="1406" y="544"/>
                      </a:lnTo>
                      <a:lnTo>
                        <a:pt x="0" y="544"/>
                      </a:lnTo>
                      <a:lnTo>
                        <a:pt x="0" y="317"/>
                      </a:lnTo>
                      <a:lnTo>
                        <a:pt x="363" y="272"/>
                      </a:lnTo>
                      <a:lnTo>
                        <a:pt x="454" y="45"/>
                      </a:lnTo>
                      <a:lnTo>
                        <a:pt x="499" y="0"/>
                      </a:lnTo>
                      <a:lnTo>
                        <a:pt x="1180" y="0"/>
                      </a:lnTo>
                      <a:lnTo>
                        <a:pt x="1225" y="45"/>
                      </a:lnTo>
                      <a:lnTo>
                        <a:pt x="1270" y="272"/>
                      </a:lnTo>
                      <a:lnTo>
                        <a:pt x="1406" y="27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Rectangle 278"/>
                <p:cNvSpPr>
                  <a:spLocks noChangeArrowheads="1"/>
                </p:cNvSpPr>
                <p:nvPr/>
              </p:nvSpPr>
              <p:spPr bwMode="auto">
                <a:xfrm>
                  <a:off x="2258" y="981"/>
                  <a:ext cx="45" cy="136"/>
                </a:xfrm>
                <a:prstGeom prst="rect">
                  <a:avLst/>
                </a:prstGeom>
                <a:solidFill>
                  <a:srgbClr val="FF99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279"/>
                <p:cNvSpPr>
                  <a:spLocks noChangeArrowheads="1"/>
                </p:cNvSpPr>
                <p:nvPr/>
              </p:nvSpPr>
              <p:spPr bwMode="auto">
                <a:xfrm>
                  <a:off x="897" y="1027"/>
                  <a:ext cx="91" cy="9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280"/>
                <p:cNvSpPr>
                  <a:spLocks noChangeArrowheads="1"/>
                </p:cNvSpPr>
                <p:nvPr/>
              </p:nvSpPr>
              <p:spPr bwMode="auto">
                <a:xfrm>
                  <a:off x="1033" y="981"/>
                  <a:ext cx="91" cy="4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Freeform 281"/>
                <p:cNvSpPr>
                  <a:spLocks/>
                </p:cNvSpPr>
                <p:nvPr/>
              </p:nvSpPr>
              <p:spPr bwMode="auto">
                <a:xfrm>
                  <a:off x="1260" y="709"/>
                  <a:ext cx="136" cy="227"/>
                </a:xfrm>
                <a:custGeom>
                  <a:avLst/>
                  <a:gdLst>
                    <a:gd name="T0" fmla="*/ 0 w 136"/>
                    <a:gd name="T1" fmla="*/ 227 h 227"/>
                    <a:gd name="T2" fmla="*/ 91 w 136"/>
                    <a:gd name="T3" fmla="*/ 0 h 227"/>
                    <a:gd name="T4" fmla="*/ 136 w 136"/>
                    <a:gd name="T5" fmla="*/ 0 h 227"/>
                    <a:gd name="T6" fmla="*/ 45 w 136"/>
                    <a:gd name="T7" fmla="*/ 227 h 227"/>
                    <a:gd name="T8" fmla="*/ 0 w 136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227">
                      <a:moveTo>
                        <a:pt x="0" y="227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45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282"/>
                <p:cNvSpPr>
                  <a:spLocks/>
                </p:cNvSpPr>
                <p:nvPr/>
              </p:nvSpPr>
              <p:spPr bwMode="auto">
                <a:xfrm>
                  <a:off x="2077" y="709"/>
                  <a:ext cx="90" cy="227"/>
                </a:xfrm>
                <a:custGeom>
                  <a:avLst/>
                  <a:gdLst>
                    <a:gd name="T0" fmla="*/ 90 w 90"/>
                    <a:gd name="T1" fmla="*/ 227 h 227"/>
                    <a:gd name="T2" fmla="*/ 45 w 90"/>
                    <a:gd name="T3" fmla="*/ 0 h 227"/>
                    <a:gd name="T4" fmla="*/ 0 w 90"/>
                    <a:gd name="T5" fmla="*/ 0 h 227"/>
                    <a:gd name="T6" fmla="*/ 45 w 90"/>
                    <a:gd name="T7" fmla="*/ 227 h 227"/>
                    <a:gd name="T8" fmla="*/ 90 w 90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227">
                      <a:moveTo>
                        <a:pt x="90" y="227"/>
                      </a:move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45" y="227"/>
                      </a:lnTo>
                      <a:lnTo>
                        <a:pt x="9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283"/>
                <p:cNvSpPr>
                  <a:spLocks/>
                </p:cNvSpPr>
                <p:nvPr/>
              </p:nvSpPr>
              <p:spPr bwMode="auto">
                <a:xfrm>
                  <a:off x="1351" y="709"/>
                  <a:ext cx="363" cy="227"/>
                </a:xfrm>
                <a:custGeom>
                  <a:avLst/>
                  <a:gdLst>
                    <a:gd name="T0" fmla="*/ 91 w 363"/>
                    <a:gd name="T1" fmla="*/ 0 h 227"/>
                    <a:gd name="T2" fmla="*/ 0 w 363"/>
                    <a:gd name="T3" fmla="*/ 227 h 227"/>
                    <a:gd name="T4" fmla="*/ 363 w 363"/>
                    <a:gd name="T5" fmla="*/ 227 h 227"/>
                    <a:gd name="T6" fmla="*/ 363 w 363"/>
                    <a:gd name="T7" fmla="*/ 0 h 227"/>
                    <a:gd name="T8" fmla="*/ 91 w 363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227">
                      <a:moveTo>
                        <a:pt x="91" y="0"/>
                      </a:moveTo>
                      <a:lnTo>
                        <a:pt x="0" y="227"/>
                      </a:lnTo>
                      <a:lnTo>
                        <a:pt x="363" y="227"/>
                      </a:lnTo>
                      <a:lnTo>
                        <a:pt x="363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284"/>
                <p:cNvSpPr>
                  <a:spLocks/>
                </p:cNvSpPr>
                <p:nvPr/>
              </p:nvSpPr>
              <p:spPr bwMode="auto">
                <a:xfrm>
                  <a:off x="1759" y="709"/>
                  <a:ext cx="318" cy="227"/>
                </a:xfrm>
                <a:custGeom>
                  <a:avLst/>
                  <a:gdLst>
                    <a:gd name="T0" fmla="*/ 0 w 318"/>
                    <a:gd name="T1" fmla="*/ 0 h 227"/>
                    <a:gd name="T2" fmla="*/ 0 w 318"/>
                    <a:gd name="T3" fmla="*/ 227 h 227"/>
                    <a:gd name="T4" fmla="*/ 318 w 318"/>
                    <a:gd name="T5" fmla="*/ 227 h 227"/>
                    <a:gd name="T6" fmla="*/ 272 w 318"/>
                    <a:gd name="T7" fmla="*/ 0 h 227"/>
                    <a:gd name="T8" fmla="*/ 0 w 318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8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318" y="227"/>
                      </a:lnTo>
                      <a:lnTo>
                        <a:pt x="2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285"/>
                <p:cNvSpPr>
                  <a:spLocks noChangeArrowheads="1"/>
                </p:cNvSpPr>
                <p:nvPr/>
              </p:nvSpPr>
              <p:spPr bwMode="auto">
                <a:xfrm>
                  <a:off x="2258" y="1027"/>
                  <a:ext cx="45" cy="9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Rectangle 286"/>
                <p:cNvSpPr>
                  <a:spLocks noChangeArrowheads="1"/>
                </p:cNvSpPr>
                <p:nvPr/>
              </p:nvSpPr>
              <p:spPr bwMode="auto">
                <a:xfrm>
                  <a:off x="1578" y="981"/>
                  <a:ext cx="90" cy="46"/>
                </a:xfrm>
                <a:prstGeom prst="rect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Line 287"/>
                <p:cNvSpPr>
                  <a:spLocks noChangeShapeType="1"/>
                </p:cNvSpPr>
                <p:nvPr/>
              </p:nvSpPr>
              <p:spPr bwMode="auto">
                <a:xfrm>
                  <a:off x="1033" y="1163"/>
                  <a:ext cx="122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Oval 288"/>
                <p:cNvSpPr>
                  <a:spLocks noChangeArrowheads="1"/>
                </p:cNvSpPr>
                <p:nvPr/>
              </p:nvSpPr>
              <p:spPr bwMode="auto">
                <a:xfrm>
                  <a:off x="1079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Oval 289"/>
                <p:cNvSpPr>
                  <a:spLocks noChangeArrowheads="1"/>
                </p:cNvSpPr>
                <p:nvPr/>
              </p:nvSpPr>
              <p:spPr bwMode="auto">
                <a:xfrm>
                  <a:off x="1895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Oval 290"/>
                <p:cNvSpPr>
                  <a:spLocks noChangeArrowheads="1"/>
                </p:cNvSpPr>
                <p:nvPr/>
              </p:nvSpPr>
              <p:spPr bwMode="auto">
                <a:xfrm>
                  <a:off x="1124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Oval 291"/>
                <p:cNvSpPr>
                  <a:spLocks noChangeArrowheads="1"/>
                </p:cNvSpPr>
                <p:nvPr/>
              </p:nvSpPr>
              <p:spPr bwMode="auto">
                <a:xfrm>
                  <a:off x="1940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292"/>
                <p:cNvSpPr>
                  <a:spLocks noChangeArrowheads="1"/>
                </p:cNvSpPr>
                <p:nvPr/>
              </p:nvSpPr>
              <p:spPr bwMode="auto">
                <a:xfrm>
                  <a:off x="852" y="1118"/>
                  <a:ext cx="182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293"/>
                <p:cNvSpPr>
                  <a:spLocks noChangeArrowheads="1"/>
                </p:cNvSpPr>
                <p:nvPr/>
              </p:nvSpPr>
              <p:spPr bwMode="auto">
                <a:xfrm>
                  <a:off x="2258" y="1118"/>
                  <a:ext cx="91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Rectangle 294"/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45" cy="90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/>
          <p:cNvSpPr txBox="1"/>
          <p:nvPr/>
        </p:nvSpPr>
        <p:spPr>
          <a:xfrm>
            <a:off x="5944" y="5281499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r>
              <a:rPr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944" y="29215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無断駐車お断り</a:t>
            </a:r>
            <a:r>
              <a:rPr kumimoji="1" lang="en-US" altLang="ja-JP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3069181" y="1615594"/>
            <a:ext cx="3773580" cy="3365530"/>
            <a:chOff x="393728" y="2053858"/>
            <a:chExt cx="6052792" cy="5398280"/>
          </a:xfrm>
        </p:grpSpPr>
        <p:sp>
          <p:nvSpPr>
            <p:cNvPr id="93" name="円/楕円 92"/>
            <p:cNvSpPr/>
            <p:nvPr/>
          </p:nvSpPr>
          <p:spPr>
            <a:xfrm>
              <a:off x="943616" y="2295171"/>
              <a:ext cx="4915654" cy="491565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>
              <a:off x="393728" y="2053858"/>
              <a:ext cx="6052792" cy="5398280"/>
              <a:chOff x="4160838" y="2858947"/>
              <a:chExt cx="2085723" cy="1860186"/>
            </a:xfrm>
          </p:grpSpPr>
          <p:sp>
            <p:nvSpPr>
              <p:cNvPr id="95" name="禁止 94"/>
              <p:cNvSpPr/>
              <p:nvPr/>
            </p:nvSpPr>
            <p:spPr bwMode="auto">
              <a:xfrm>
                <a:off x="4265860" y="2858947"/>
                <a:ext cx="1860186" cy="1860186"/>
              </a:xfrm>
              <a:prstGeom prst="noSmoking">
                <a:avLst>
                  <a:gd name="adj" fmla="val 117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Group 276"/>
              <p:cNvGrpSpPr>
                <a:grpSpLocks/>
              </p:cNvGrpSpPr>
              <p:nvPr/>
            </p:nvGrpSpPr>
            <p:grpSpPr bwMode="auto">
              <a:xfrm>
                <a:off x="4160838" y="3418900"/>
                <a:ext cx="2085723" cy="946725"/>
                <a:chOff x="852" y="664"/>
                <a:chExt cx="1497" cy="680"/>
              </a:xfrm>
            </p:grpSpPr>
            <p:sp>
              <p:nvSpPr>
                <p:cNvPr id="97" name="Freeform 277"/>
                <p:cNvSpPr>
                  <a:spLocks/>
                </p:cNvSpPr>
                <p:nvPr/>
              </p:nvSpPr>
              <p:spPr bwMode="auto">
                <a:xfrm>
                  <a:off x="897" y="664"/>
                  <a:ext cx="1406" cy="544"/>
                </a:xfrm>
                <a:custGeom>
                  <a:avLst/>
                  <a:gdLst>
                    <a:gd name="T0" fmla="*/ 1406 w 1406"/>
                    <a:gd name="T1" fmla="*/ 272 h 544"/>
                    <a:gd name="T2" fmla="*/ 1406 w 1406"/>
                    <a:gd name="T3" fmla="*/ 544 h 544"/>
                    <a:gd name="T4" fmla="*/ 0 w 1406"/>
                    <a:gd name="T5" fmla="*/ 544 h 544"/>
                    <a:gd name="T6" fmla="*/ 0 w 1406"/>
                    <a:gd name="T7" fmla="*/ 317 h 544"/>
                    <a:gd name="T8" fmla="*/ 363 w 1406"/>
                    <a:gd name="T9" fmla="*/ 272 h 544"/>
                    <a:gd name="T10" fmla="*/ 454 w 1406"/>
                    <a:gd name="T11" fmla="*/ 45 h 544"/>
                    <a:gd name="T12" fmla="*/ 499 w 1406"/>
                    <a:gd name="T13" fmla="*/ 0 h 544"/>
                    <a:gd name="T14" fmla="*/ 1180 w 1406"/>
                    <a:gd name="T15" fmla="*/ 0 h 544"/>
                    <a:gd name="T16" fmla="*/ 1225 w 1406"/>
                    <a:gd name="T17" fmla="*/ 45 h 544"/>
                    <a:gd name="T18" fmla="*/ 1270 w 1406"/>
                    <a:gd name="T19" fmla="*/ 272 h 544"/>
                    <a:gd name="T20" fmla="*/ 1406 w 1406"/>
                    <a:gd name="T21" fmla="*/ 272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06" h="544">
                      <a:moveTo>
                        <a:pt x="1406" y="272"/>
                      </a:moveTo>
                      <a:lnTo>
                        <a:pt x="1406" y="544"/>
                      </a:lnTo>
                      <a:lnTo>
                        <a:pt x="0" y="544"/>
                      </a:lnTo>
                      <a:lnTo>
                        <a:pt x="0" y="317"/>
                      </a:lnTo>
                      <a:lnTo>
                        <a:pt x="363" y="272"/>
                      </a:lnTo>
                      <a:lnTo>
                        <a:pt x="454" y="45"/>
                      </a:lnTo>
                      <a:lnTo>
                        <a:pt x="499" y="0"/>
                      </a:lnTo>
                      <a:lnTo>
                        <a:pt x="1180" y="0"/>
                      </a:lnTo>
                      <a:lnTo>
                        <a:pt x="1225" y="45"/>
                      </a:lnTo>
                      <a:lnTo>
                        <a:pt x="1270" y="272"/>
                      </a:lnTo>
                      <a:lnTo>
                        <a:pt x="1406" y="27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Rectangle 278"/>
                <p:cNvSpPr>
                  <a:spLocks noChangeArrowheads="1"/>
                </p:cNvSpPr>
                <p:nvPr/>
              </p:nvSpPr>
              <p:spPr bwMode="auto">
                <a:xfrm>
                  <a:off x="2258" y="981"/>
                  <a:ext cx="45" cy="136"/>
                </a:xfrm>
                <a:prstGeom prst="rect">
                  <a:avLst/>
                </a:prstGeom>
                <a:solidFill>
                  <a:srgbClr val="FF99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Rectangle 279"/>
                <p:cNvSpPr>
                  <a:spLocks noChangeArrowheads="1"/>
                </p:cNvSpPr>
                <p:nvPr/>
              </p:nvSpPr>
              <p:spPr bwMode="auto">
                <a:xfrm>
                  <a:off x="897" y="1027"/>
                  <a:ext cx="91" cy="9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Rectangle 280"/>
                <p:cNvSpPr>
                  <a:spLocks noChangeArrowheads="1"/>
                </p:cNvSpPr>
                <p:nvPr/>
              </p:nvSpPr>
              <p:spPr bwMode="auto">
                <a:xfrm>
                  <a:off x="1033" y="981"/>
                  <a:ext cx="91" cy="4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Freeform 281"/>
                <p:cNvSpPr>
                  <a:spLocks/>
                </p:cNvSpPr>
                <p:nvPr/>
              </p:nvSpPr>
              <p:spPr bwMode="auto">
                <a:xfrm>
                  <a:off x="1260" y="709"/>
                  <a:ext cx="136" cy="227"/>
                </a:xfrm>
                <a:custGeom>
                  <a:avLst/>
                  <a:gdLst>
                    <a:gd name="T0" fmla="*/ 0 w 136"/>
                    <a:gd name="T1" fmla="*/ 227 h 227"/>
                    <a:gd name="T2" fmla="*/ 91 w 136"/>
                    <a:gd name="T3" fmla="*/ 0 h 227"/>
                    <a:gd name="T4" fmla="*/ 136 w 136"/>
                    <a:gd name="T5" fmla="*/ 0 h 227"/>
                    <a:gd name="T6" fmla="*/ 45 w 136"/>
                    <a:gd name="T7" fmla="*/ 227 h 227"/>
                    <a:gd name="T8" fmla="*/ 0 w 136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227">
                      <a:moveTo>
                        <a:pt x="0" y="227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45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" name="Freeform 282"/>
                <p:cNvSpPr>
                  <a:spLocks/>
                </p:cNvSpPr>
                <p:nvPr/>
              </p:nvSpPr>
              <p:spPr bwMode="auto">
                <a:xfrm>
                  <a:off x="2077" y="709"/>
                  <a:ext cx="90" cy="227"/>
                </a:xfrm>
                <a:custGeom>
                  <a:avLst/>
                  <a:gdLst>
                    <a:gd name="T0" fmla="*/ 90 w 90"/>
                    <a:gd name="T1" fmla="*/ 227 h 227"/>
                    <a:gd name="T2" fmla="*/ 45 w 90"/>
                    <a:gd name="T3" fmla="*/ 0 h 227"/>
                    <a:gd name="T4" fmla="*/ 0 w 90"/>
                    <a:gd name="T5" fmla="*/ 0 h 227"/>
                    <a:gd name="T6" fmla="*/ 45 w 90"/>
                    <a:gd name="T7" fmla="*/ 227 h 227"/>
                    <a:gd name="T8" fmla="*/ 90 w 90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227">
                      <a:moveTo>
                        <a:pt x="90" y="227"/>
                      </a:move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45" y="227"/>
                      </a:lnTo>
                      <a:lnTo>
                        <a:pt x="90" y="2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" name="Freeform 283"/>
                <p:cNvSpPr>
                  <a:spLocks/>
                </p:cNvSpPr>
                <p:nvPr/>
              </p:nvSpPr>
              <p:spPr bwMode="auto">
                <a:xfrm>
                  <a:off x="1351" y="709"/>
                  <a:ext cx="363" cy="227"/>
                </a:xfrm>
                <a:custGeom>
                  <a:avLst/>
                  <a:gdLst>
                    <a:gd name="T0" fmla="*/ 91 w 363"/>
                    <a:gd name="T1" fmla="*/ 0 h 227"/>
                    <a:gd name="T2" fmla="*/ 0 w 363"/>
                    <a:gd name="T3" fmla="*/ 227 h 227"/>
                    <a:gd name="T4" fmla="*/ 363 w 363"/>
                    <a:gd name="T5" fmla="*/ 227 h 227"/>
                    <a:gd name="T6" fmla="*/ 363 w 363"/>
                    <a:gd name="T7" fmla="*/ 0 h 227"/>
                    <a:gd name="T8" fmla="*/ 91 w 363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227">
                      <a:moveTo>
                        <a:pt x="91" y="0"/>
                      </a:moveTo>
                      <a:lnTo>
                        <a:pt x="0" y="227"/>
                      </a:lnTo>
                      <a:lnTo>
                        <a:pt x="363" y="227"/>
                      </a:lnTo>
                      <a:lnTo>
                        <a:pt x="363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" name="Freeform 284"/>
                <p:cNvSpPr>
                  <a:spLocks/>
                </p:cNvSpPr>
                <p:nvPr/>
              </p:nvSpPr>
              <p:spPr bwMode="auto">
                <a:xfrm>
                  <a:off x="1759" y="709"/>
                  <a:ext cx="318" cy="227"/>
                </a:xfrm>
                <a:custGeom>
                  <a:avLst/>
                  <a:gdLst>
                    <a:gd name="T0" fmla="*/ 0 w 318"/>
                    <a:gd name="T1" fmla="*/ 0 h 227"/>
                    <a:gd name="T2" fmla="*/ 0 w 318"/>
                    <a:gd name="T3" fmla="*/ 227 h 227"/>
                    <a:gd name="T4" fmla="*/ 318 w 318"/>
                    <a:gd name="T5" fmla="*/ 227 h 227"/>
                    <a:gd name="T6" fmla="*/ 272 w 318"/>
                    <a:gd name="T7" fmla="*/ 0 h 227"/>
                    <a:gd name="T8" fmla="*/ 0 w 318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8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318" y="227"/>
                      </a:lnTo>
                      <a:lnTo>
                        <a:pt x="2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" name="Rectangle 285"/>
                <p:cNvSpPr>
                  <a:spLocks noChangeArrowheads="1"/>
                </p:cNvSpPr>
                <p:nvPr/>
              </p:nvSpPr>
              <p:spPr bwMode="auto">
                <a:xfrm>
                  <a:off x="2258" y="1027"/>
                  <a:ext cx="45" cy="9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Rectangle 286"/>
                <p:cNvSpPr>
                  <a:spLocks noChangeArrowheads="1"/>
                </p:cNvSpPr>
                <p:nvPr/>
              </p:nvSpPr>
              <p:spPr bwMode="auto">
                <a:xfrm>
                  <a:off x="1578" y="981"/>
                  <a:ext cx="90" cy="46"/>
                </a:xfrm>
                <a:prstGeom prst="rect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Line 287"/>
                <p:cNvSpPr>
                  <a:spLocks noChangeShapeType="1"/>
                </p:cNvSpPr>
                <p:nvPr/>
              </p:nvSpPr>
              <p:spPr bwMode="auto">
                <a:xfrm>
                  <a:off x="1033" y="1163"/>
                  <a:ext cx="122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8" name="Oval 288"/>
                <p:cNvSpPr>
                  <a:spLocks noChangeArrowheads="1"/>
                </p:cNvSpPr>
                <p:nvPr/>
              </p:nvSpPr>
              <p:spPr bwMode="auto">
                <a:xfrm>
                  <a:off x="1079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Oval 289"/>
                <p:cNvSpPr>
                  <a:spLocks noChangeArrowheads="1"/>
                </p:cNvSpPr>
                <p:nvPr/>
              </p:nvSpPr>
              <p:spPr bwMode="auto">
                <a:xfrm>
                  <a:off x="1895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Oval 290"/>
                <p:cNvSpPr>
                  <a:spLocks noChangeArrowheads="1"/>
                </p:cNvSpPr>
                <p:nvPr/>
              </p:nvSpPr>
              <p:spPr bwMode="auto">
                <a:xfrm>
                  <a:off x="1124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Oval 291"/>
                <p:cNvSpPr>
                  <a:spLocks noChangeArrowheads="1"/>
                </p:cNvSpPr>
                <p:nvPr/>
              </p:nvSpPr>
              <p:spPr bwMode="auto">
                <a:xfrm>
                  <a:off x="1940" y="1118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292"/>
                <p:cNvSpPr>
                  <a:spLocks noChangeArrowheads="1"/>
                </p:cNvSpPr>
                <p:nvPr/>
              </p:nvSpPr>
              <p:spPr bwMode="auto">
                <a:xfrm>
                  <a:off x="852" y="1118"/>
                  <a:ext cx="182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293"/>
                <p:cNvSpPr>
                  <a:spLocks noChangeArrowheads="1"/>
                </p:cNvSpPr>
                <p:nvPr/>
              </p:nvSpPr>
              <p:spPr bwMode="auto">
                <a:xfrm>
                  <a:off x="2258" y="1118"/>
                  <a:ext cx="91" cy="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Rectangle 294"/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45" cy="90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840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pop101_関係者以外駐車禁止</dc:title>
  <dc:subject>pop101_関係者以外駐車禁止</dc:subject>
  <dc:creator>http://www.digipot.net</dc:creator>
  <cp:lastModifiedBy/>
  <cp:revision>1</cp:revision>
  <dcterms:created xsi:type="dcterms:W3CDTF">2013-12-04T04:23:29Z</dcterms:created>
  <dcterms:modified xsi:type="dcterms:W3CDTF">2013-12-04T04:46:48Z</dcterms:modified>
  <cp:version>1</cp:version>
</cp:coreProperties>
</file>