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3" r:id="rId4"/>
    <p:sldId id="269" r:id="rId5"/>
    <p:sldId id="267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-2573" y="-5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03675" y="272480"/>
            <a:ext cx="5955476" cy="935127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2500"/>
              </a:lnSpc>
            </a:pPr>
            <a:r>
              <a:rPr kumimoji="1" lang="ja-JP" altLang="en-US" sz="140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</a:t>
            </a:r>
            <a:endParaRPr kumimoji="1" lang="en-US" altLang="ja-JP" sz="14000" b="1" spc="5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22500"/>
              </a:lnSpc>
            </a:pPr>
            <a:r>
              <a:rPr lang="ja-JP" altLang="en-US" sz="18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駐輪禁止</a:t>
            </a:r>
            <a:endParaRPr kumimoji="1" lang="ja-JP" altLang="en-US" sz="18000" b="1" spc="5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Freeform 81"/>
          <p:cNvSpPr>
            <a:spLocks/>
          </p:cNvSpPr>
          <p:nvPr/>
        </p:nvSpPr>
        <p:spPr bwMode="auto">
          <a:xfrm rot="16200000" flipV="1">
            <a:off x="-3741493" y="4875887"/>
            <a:ext cx="9174859" cy="144463"/>
          </a:xfrm>
          <a:custGeom>
            <a:avLst/>
            <a:gdLst>
              <a:gd name="T0" fmla="*/ 91 w 2918"/>
              <a:gd name="T1" fmla="*/ 0 h 91"/>
              <a:gd name="T2" fmla="*/ 181 w 2918"/>
              <a:gd name="T3" fmla="*/ 0 h 91"/>
              <a:gd name="T4" fmla="*/ 272 w 2918"/>
              <a:gd name="T5" fmla="*/ 0 h 91"/>
              <a:gd name="T6" fmla="*/ 363 w 2918"/>
              <a:gd name="T7" fmla="*/ 0 h 91"/>
              <a:gd name="T8" fmla="*/ 454 w 2918"/>
              <a:gd name="T9" fmla="*/ 0 h 91"/>
              <a:gd name="T10" fmla="*/ 544 w 2918"/>
              <a:gd name="T11" fmla="*/ 0 h 91"/>
              <a:gd name="T12" fmla="*/ 635 w 2918"/>
              <a:gd name="T13" fmla="*/ 0 h 91"/>
              <a:gd name="T14" fmla="*/ 726 w 2918"/>
              <a:gd name="T15" fmla="*/ 0 h 91"/>
              <a:gd name="T16" fmla="*/ 816 w 2918"/>
              <a:gd name="T17" fmla="*/ 0 h 91"/>
              <a:gd name="T18" fmla="*/ 907 w 2918"/>
              <a:gd name="T19" fmla="*/ 0 h 91"/>
              <a:gd name="T20" fmla="*/ 998 w 2918"/>
              <a:gd name="T21" fmla="*/ 0 h 91"/>
              <a:gd name="T22" fmla="*/ 1089 w 2918"/>
              <a:gd name="T23" fmla="*/ 0 h 91"/>
              <a:gd name="T24" fmla="*/ 1179 w 2918"/>
              <a:gd name="T25" fmla="*/ 0 h 91"/>
              <a:gd name="T26" fmla="*/ 1270 w 2918"/>
              <a:gd name="T27" fmla="*/ 0 h 91"/>
              <a:gd name="T28" fmla="*/ 1361 w 2918"/>
              <a:gd name="T29" fmla="*/ 0 h 91"/>
              <a:gd name="T30" fmla="*/ 1451 w 2918"/>
              <a:gd name="T31" fmla="*/ 0 h 91"/>
              <a:gd name="T32" fmla="*/ 1542 w 2918"/>
              <a:gd name="T33" fmla="*/ 0 h 91"/>
              <a:gd name="T34" fmla="*/ 1633 w 2918"/>
              <a:gd name="T35" fmla="*/ 0 h 91"/>
              <a:gd name="T36" fmla="*/ 1724 w 2918"/>
              <a:gd name="T37" fmla="*/ 0 h 91"/>
              <a:gd name="T38" fmla="*/ 1814 w 2918"/>
              <a:gd name="T39" fmla="*/ 0 h 91"/>
              <a:gd name="T40" fmla="*/ 1905 w 2918"/>
              <a:gd name="T41" fmla="*/ 0 h 91"/>
              <a:gd name="T42" fmla="*/ 1996 w 2918"/>
              <a:gd name="T43" fmla="*/ 0 h 91"/>
              <a:gd name="T44" fmla="*/ 2087 w 2918"/>
              <a:gd name="T45" fmla="*/ 0 h 91"/>
              <a:gd name="T46" fmla="*/ 2177 w 2918"/>
              <a:gd name="T47" fmla="*/ 0 h 91"/>
              <a:gd name="T48" fmla="*/ 2268 w 2918"/>
              <a:gd name="T49" fmla="*/ 0 h 91"/>
              <a:gd name="T50" fmla="*/ 2359 w 2918"/>
              <a:gd name="T51" fmla="*/ 0 h 91"/>
              <a:gd name="T52" fmla="*/ 2449 w 2918"/>
              <a:gd name="T53" fmla="*/ 0 h 91"/>
              <a:gd name="T54" fmla="*/ 2540 w 2918"/>
              <a:gd name="T55" fmla="*/ 0 h 91"/>
              <a:gd name="T56" fmla="*/ 2631 w 2918"/>
              <a:gd name="T57" fmla="*/ 0 h 91"/>
              <a:gd name="T58" fmla="*/ 2722 w 2918"/>
              <a:gd name="T59" fmla="*/ 0 h 91"/>
              <a:gd name="T60" fmla="*/ 2812 w 2918"/>
              <a:gd name="T61" fmla="*/ 0 h 91"/>
              <a:gd name="T62" fmla="*/ 2903 w 2918"/>
              <a:gd name="T6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18" h="91">
                <a:moveTo>
                  <a:pt x="0" y="91"/>
                </a:moveTo>
                <a:cubicBezTo>
                  <a:pt x="38" y="45"/>
                  <a:pt x="76" y="0"/>
                  <a:pt x="91" y="0"/>
                </a:cubicBezTo>
                <a:cubicBezTo>
                  <a:pt x="106" y="0"/>
                  <a:pt x="76" y="91"/>
                  <a:pt x="91" y="91"/>
                </a:cubicBezTo>
                <a:cubicBezTo>
                  <a:pt x="106" y="91"/>
                  <a:pt x="166" y="0"/>
                  <a:pt x="181" y="0"/>
                </a:cubicBezTo>
                <a:cubicBezTo>
                  <a:pt x="196" y="0"/>
                  <a:pt x="166" y="91"/>
                  <a:pt x="181" y="91"/>
                </a:cubicBezTo>
                <a:cubicBezTo>
                  <a:pt x="196" y="91"/>
                  <a:pt x="257" y="0"/>
                  <a:pt x="272" y="0"/>
                </a:cubicBezTo>
                <a:cubicBezTo>
                  <a:pt x="287" y="0"/>
                  <a:pt x="257" y="91"/>
                  <a:pt x="272" y="91"/>
                </a:cubicBezTo>
                <a:cubicBezTo>
                  <a:pt x="287" y="91"/>
                  <a:pt x="348" y="0"/>
                  <a:pt x="363" y="0"/>
                </a:cubicBezTo>
                <a:cubicBezTo>
                  <a:pt x="378" y="0"/>
                  <a:pt x="348" y="91"/>
                  <a:pt x="363" y="91"/>
                </a:cubicBezTo>
                <a:cubicBezTo>
                  <a:pt x="378" y="91"/>
                  <a:pt x="439" y="0"/>
                  <a:pt x="454" y="0"/>
                </a:cubicBezTo>
                <a:cubicBezTo>
                  <a:pt x="469" y="0"/>
                  <a:pt x="439" y="91"/>
                  <a:pt x="454" y="91"/>
                </a:cubicBezTo>
                <a:cubicBezTo>
                  <a:pt x="469" y="91"/>
                  <a:pt x="529" y="0"/>
                  <a:pt x="544" y="0"/>
                </a:cubicBezTo>
                <a:cubicBezTo>
                  <a:pt x="559" y="0"/>
                  <a:pt x="529" y="91"/>
                  <a:pt x="544" y="91"/>
                </a:cubicBezTo>
                <a:cubicBezTo>
                  <a:pt x="559" y="91"/>
                  <a:pt x="620" y="0"/>
                  <a:pt x="635" y="0"/>
                </a:cubicBezTo>
                <a:cubicBezTo>
                  <a:pt x="650" y="0"/>
                  <a:pt x="620" y="91"/>
                  <a:pt x="635" y="91"/>
                </a:cubicBezTo>
                <a:cubicBezTo>
                  <a:pt x="650" y="91"/>
                  <a:pt x="711" y="0"/>
                  <a:pt x="726" y="0"/>
                </a:cubicBezTo>
                <a:cubicBezTo>
                  <a:pt x="741" y="0"/>
                  <a:pt x="711" y="91"/>
                  <a:pt x="726" y="91"/>
                </a:cubicBezTo>
                <a:cubicBezTo>
                  <a:pt x="741" y="91"/>
                  <a:pt x="801" y="0"/>
                  <a:pt x="816" y="0"/>
                </a:cubicBezTo>
                <a:cubicBezTo>
                  <a:pt x="831" y="0"/>
                  <a:pt x="801" y="91"/>
                  <a:pt x="816" y="91"/>
                </a:cubicBezTo>
                <a:cubicBezTo>
                  <a:pt x="831" y="91"/>
                  <a:pt x="892" y="0"/>
                  <a:pt x="907" y="0"/>
                </a:cubicBezTo>
                <a:cubicBezTo>
                  <a:pt x="922" y="0"/>
                  <a:pt x="892" y="91"/>
                  <a:pt x="907" y="91"/>
                </a:cubicBezTo>
                <a:cubicBezTo>
                  <a:pt x="922" y="91"/>
                  <a:pt x="983" y="0"/>
                  <a:pt x="998" y="0"/>
                </a:cubicBezTo>
                <a:cubicBezTo>
                  <a:pt x="1013" y="0"/>
                  <a:pt x="983" y="91"/>
                  <a:pt x="998" y="91"/>
                </a:cubicBezTo>
                <a:cubicBezTo>
                  <a:pt x="1013" y="91"/>
                  <a:pt x="1074" y="0"/>
                  <a:pt x="1089" y="0"/>
                </a:cubicBezTo>
                <a:cubicBezTo>
                  <a:pt x="1104" y="0"/>
                  <a:pt x="1074" y="91"/>
                  <a:pt x="1089" y="91"/>
                </a:cubicBezTo>
                <a:cubicBezTo>
                  <a:pt x="1104" y="91"/>
                  <a:pt x="1164" y="0"/>
                  <a:pt x="1179" y="0"/>
                </a:cubicBezTo>
                <a:cubicBezTo>
                  <a:pt x="1194" y="0"/>
                  <a:pt x="1164" y="91"/>
                  <a:pt x="1179" y="91"/>
                </a:cubicBezTo>
                <a:cubicBezTo>
                  <a:pt x="1194" y="91"/>
                  <a:pt x="1255" y="0"/>
                  <a:pt x="1270" y="0"/>
                </a:cubicBezTo>
                <a:cubicBezTo>
                  <a:pt x="1285" y="0"/>
                  <a:pt x="1255" y="91"/>
                  <a:pt x="1270" y="91"/>
                </a:cubicBezTo>
                <a:cubicBezTo>
                  <a:pt x="1285" y="91"/>
                  <a:pt x="1346" y="0"/>
                  <a:pt x="1361" y="0"/>
                </a:cubicBezTo>
                <a:cubicBezTo>
                  <a:pt x="1376" y="0"/>
                  <a:pt x="1346" y="91"/>
                  <a:pt x="1361" y="91"/>
                </a:cubicBezTo>
                <a:cubicBezTo>
                  <a:pt x="1376" y="91"/>
                  <a:pt x="1436" y="0"/>
                  <a:pt x="1451" y="0"/>
                </a:cubicBezTo>
                <a:cubicBezTo>
                  <a:pt x="1466" y="0"/>
                  <a:pt x="1436" y="91"/>
                  <a:pt x="1451" y="91"/>
                </a:cubicBezTo>
                <a:cubicBezTo>
                  <a:pt x="1466" y="91"/>
                  <a:pt x="1527" y="0"/>
                  <a:pt x="1542" y="0"/>
                </a:cubicBezTo>
                <a:cubicBezTo>
                  <a:pt x="1557" y="0"/>
                  <a:pt x="1527" y="91"/>
                  <a:pt x="1542" y="91"/>
                </a:cubicBezTo>
                <a:cubicBezTo>
                  <a:pt x="1557" y="91"/>
                  <a:pt x="1618" y="0"/>
                  <a:pt x="1633" y="0"/>
                </a:cubicBezTo>
                <a:cubicBezTo>
                  <a:pt x="1648" y="0"/>
                  <a:pt x="1618" y="91"/>
                  <a:pt x="1633" y="91"/>
                </a:cubicBezTo>
                <a:cubicBezTo>
                  <a:pt x="1648" y="91"/>
                  <a:pt x="1709" y="0"/>
                  <a:pt x="1724" y="0"/>
                </a:cubicBezTo>
                <a:cubicBezTo>
                  <a:pt x="1739" y="0"/>
                  <a:pt x="1709" y="91"/>
                  <a:pt x="1724" y="91"/>
                </a:cubicBezTo>
                <a:cubicBezTo>
                  <a:pt x="1739" y="91"/>
                  <a:pt x="1799" y="0"/>
                  <a:pt x="1814" y="0"/>
                </a:cubicBezTo>
                <a:cubicBezTo>
                  <a:pt x="1829" y="0"/>
                  <a:pt x="1799" y="91"/>
                  <a:pt x="1814" y="91"/>
                </a:cubicBezTo>
                <a:cubicBezTo>
                  <a:pt x="1829" y="91"/>
                  <a:pt x="1890" y="0"/>
                  <a:pt x="1905" y="0"/>
                </a:cubicBezTo>
                <a:cubicBezTo>
                  <a:pt x="1920" y="0"/>
                  <a:pt x="1890" y="91"/>
                  <a:pt x="1905" y="91"/>
                </a:cubicBezTo>
                <a:cubicBezTo>
                  <a:pt x="1920" y="91"/>
                  <a:pt x="1981" y="0"/>
                  <a:pt x="1996" y="0"/>
                </a:cubicBezTo>
                <a:cubicBezTo>
                  <a:pt x="2011" y="0"/>
                  <a:pt x="1981" y="91"/>
                  <a:pt x="1996" y="91"/>
                </a:cubicBezTo>
                <a:cubicBezTo>
                  <a:pt x="2011" y="91"/>
                  <a:pt x="2072" y="0"/>
                  <a:pt x="2087" y="0"/>
                </a:cubicBezTo>
                <a:cubicBezTo>
                  <a:pt x="2102" y="0"/>
                  <a:pt x="2072" y="91"/>
                  <a:pt x="2087" y="91"/>
                </a:cubicBezTo>
                <a:cubicBezTo>
                  <a:pt x="2102" y="91"/>
                  <a:pt x="2162" y="0"/>
                  <a:pt x="2177" y="0"/>
                </a:cubicBezTo>
                <a:cubicBezTo>
                  <a:pt x="2192" y="0"/>
                  <a:pt x="2162" y="91"/>
                  <a:pt x="2177" y="91"/>
                </a:cubicBezTo>
                <a:cubicBezTo>
                  <a:pt x="2192" y="91"/>
                  <a:pt x="2253" y="0"/>
                  <a:pt x="2268" y="0"/>
                </a:cubicBezTo>
                <a:cubicBezTo>
                  <a:pt x="2283" y="0"/>
                  <a:pt x="2253" y="91"/>
                  <a:pt x="2268" y="91"/>
                </a:cubicBezTo>
                <a:cubicBezTo>
                  <a:pt x="2283" y="91"/>
                  <a:pt x="2344" y="0"/>
                  <a:pt x="2359" y="0"/>
                </a:cubicBezTo>
                <a:cubicBezTo>
                  <a:pt x="2374" y="0"/>
                  <a:pt x="2344" y="91"/>
                  <a:pt x="2359" y="91"/>
                </a:cubicBezTo>
                <a:cubicBezTo>
                  <a:pt x="2374" y="91"/>
                  <a:pt x="2434" y="0"/>
                  <a:pt x="2449" y="0"/>
                </a:cubicBezTo>
                <a:cubicBezTo>
                  <a:pt x="2464" y="0"/>
                  <a:pt x="2434" y="91"/>
                  <a:pt x="2449" y="91"/>
                </a:cubicBezTo>
                <a:cubicBezTo>
                  <a:pt x="2464" y="91"/>
                  <a:pt x="2525" y="0"/>
                  <a:pt x="2540" y="0"/>
                </a:cubicBezTo>
                <a:cubicBezTo>
                  <a:pt x="2555" y="0"/>
                  <a:pt x="2525" y="91"/>
                  <a:pt x="2540" y="91"/>
                </a:cubicBezTo>
                <a:cubicBezTo>
                  <a:pt x="2555" y="91"/>
                  <a:pt x="2616" y="0"/>
                  <a:pt x="2631" y="0"/>
                </a:cubicBezTo>
                <a:cubicBezTo>
                  <a:pt x="2646" y="0"/>
                  <a:pt x="2616" y="91"/>
                  <a:pt x="2631" y="91"/>
                </a:cubicBezTo>
                <a:cubicBezTo>
                  <a:pt x="2646" y="91"/>
                  <a:pt x="2707" y="0"/>
                  <a:pt x="2722" y="0"/>
                </a:cubicBezTo>
                <a:cubicBezTo>
                  <a:pt x="2737" y="0"/>
                  <a:pt x="2707" y="91"/>
                  <a:pt x="2722" y="91"/>
                </a:cubicBezTo>
                <a:cubicBezTo>
                  <a:pt x="2737" y="91"/>
                  <a:pt x="2797" y="0"/>
                  <a:pt x="2812" y="0"/>
                </a:cubicBezTo>
                <a:cubicBezTo>
                  <a:pt x="2827" y="0"/>
                  <a:pt x="2797" y="91"/>
                  <a:pt x="2812" y="91"/>
                </a:cubicBezTo>
                <a:cubicBezTo>
                  <a:pt x="2827" y="91"/>
                  <a:pt x="2888" y="0"/>
                  <a:pt x="2903" y="0"/>
                </a:cubicBezTo>
                <a:cubicBezTo>
                  <a:pt x="2918" y="0"/>
                  <a:pt x="2910" y="45"/>
                  <a:pt x="2903" y="91"/>
                </a:cubicBezTo>
              </a:path>
            </a:pathLst>
          </a:cu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星 16 11"/>
          <p:cNvSpPr/>
          <p:nvPr/>
        </p:nvSpPr>
        <p:spPr>
          <a:xfrm>
            <a:off x="178999" y="253147"/>
            <a:ext cx="6355346" cy="9245358"/>
          </a:xfrm>
          <a:prstGeom prst="star16">
            <a:avLst>
              <a:gd name="adj" fmla="val 39465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 rot="21209013">
            <a:off x="-111477" y="627436"/>
            <a:ext cx="7177499" cy="809452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00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関係者以外</a:t>
            </a:r>
            <a:endParaRPr lang="en-US" altLang="ja-JP" sz="8000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100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駐輪</a:t>
            </a:r>
            <a:r>
              <a:rPr kumimoji="1" lang="en-US" altLang="ja-JP" sz="2100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100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</a:br>
            <a:r>
              <a:rPr kumimoji="1" lang="ja-JP" altLang="en-US" sz="2100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21000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365856" y="2588444"/>
            <a:ext cx="6111144" cy="4591776"/>
            <a:chOff x="4306725" y="2915844"/>
            <a:chExt cx="4500035" cy="3381226"/>
          </a:xfrm>
        </p:grpSpPr>
        <p:sp>
          <p:nvSpPr>
            <p:cNvPr id="10" name="円/楕円 9"/>
            <p:cNvSpPr/>
            <p:nvPr/>
          </p:nvSpPr>
          <p:spPr bwMode="auto">
            <a:xfrm>
              <a:off x="5030147" y="3142458"/>
              <a:ext cx="3053190" cy="305319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/>
            <p:cNvGrpSpPr/>
            <p:nvPr/>
          </p:nvGrpSpPr>
          <p:grpSpPr>
            <a:xfrm>
              <a:off x="4306725" y="2915844"/>
              <a:ext cx="4500035" cy="3381226"/>
              <a:chOff x="4306725" y="2915844"/>
              <a:chExt cx="4500035" cy="3381226"/>
            </a:xfrm>
          </p:grpSpPr>
          <p:sp>
            <p:nvSpPr>
              <p:cNvPr id="19" name="禁止 18"/>
              <p:cNvSpPr/>
              <p:nvPr/>
            </p:nvSpPr>
            <p:spPr bwMode="auto">
              <a:xfrm>
                <a:off x="4866129" y="2915844"/>
                <a:ext cx="3381226" cy="3381226"/>
              </a:xfrm>
              <a:prstGeom prst="noSmoking">
                <a:avLst>
                  <a:gd name="adj" fmla="val 960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" name="Group 222"/>
              <p:cNvGrpSpPr>
                <a:grpSpLocks/>
              </p:cNvGrpSpPr>
              <p:nvPr/>
            </p:nvGrpSpPr>
            <p:grpSpPr bwMode="auto">
              <a:xfrm>
                <a:off x="4306725" y="3193393"/>
                <a:ext cx="4500035" cy="2826129"/>
                <a:chOff x="1419" y="1411"/>
                <a:chExt cx="3629" cy="2280"/>
              </a:xfrm>
              <a:solidFill>
                <a:schemeClr val="bg1"/>
              </a:solidFill>
            </p:grpSpPr>
            <p:sp>
              <p:nvSpPr>
                <p:cNvPr id="44" name="AutoShape 223"/>
                <p:cNvSpPr>
                  <a:spLocks noChangeArrowheads="1"/>
                </p:cNvSpPr>
                <p:nvPr/>
              </p:nvSpPr>
              <p:spPr bwMode="auto">
                <a:xfrm>
                  <a:off x="1419" y="2330"/>
                  <a:ext cx="1361" cy="1361"/>
                </a:xfrm>
                <a:custGeom>
                  <a:avLst/>
                  <a:gdLst>
                    <a:gd name="G0" fmla="+- 1127 0 0"/>
                    <a:gd name="G1" fmla="+- 21600 0 1127"/>
                    <a:gd name="G2" fmla="+- 21600 0 1127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7" y="10800"/>
                      </a:moveTo>
                      <a:cubicBezTo>
                        <a:pt x="1127" y="16142"/>
                        <a:pt x="5458" y="20473"/>
                        <a:pt x="10800" y="20473"/>
                      </a:cubicBezTo>
                      <a:cubicBezTo>
                        <a:pt x="16142" y="20473"/>
                        <a:pt x="20473" y="16142"/>
                        <a:pt x="20473" y="10800"/>
                      </a:cubicBezTo>
                      <a:cubicBezTo>
                        <a:pt x="20473" y="5458"/>
                        <a:pt x="16142" y="1127"/>
                        <a:pt x="10800" y="1127"/>
                      </a:cubicBezTo>
                      <a:cubicBezTo>
                        <a:pt x="5458" y="1127"/>
                        <a:pt x="1127" y="5458"/>
                        <a:pt x="1127" y="1080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" name="AutoShape 224"/>
                <p:cNvSpPr>
                  <a:spLocks noChangeArrowheads="1"/>
                </p:cNvSpPr>
                <p:nvPr/>
              </p:nvSpPr>
              <p:spPr bwMode="auto">
                <a:xfrm>
                  <a:off x="2950" y="2784"/>
                  <a:ext cx="453" cy="452"/>
                </a:xfrm>
                <a:custGeom>
                  <a:avLst/>
                  <a:gdLst>
                    <a:gd name="G0" fmla="+- 2845 0 0"/>
                    <a:gd name="G1" fmla="+- 21600 0 2845"/>
                    <a:gd name="G2" fmla="+- 21600 0 2845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845" y="10800"/>
                      </a:moveTo>
                      <a:cubicBezTo>
                        <a:pt x="2845" y="15193"/>
                        <a:pt x="6407" y="18755"/>
                        <a:pt x="10800" y="18755"/>
                      </a:cubicBezTo>
                      <a:cubicBezTo>
                        <a:pt x="15193" y="18755"/>
                        <a:pt x="18755" y="15193"/>
                        <a:pt x="18755" y="10800"/>
                      </a:cubicBezTo>
                      <a:cubicBezTo>
                        <a:pt x="18755" y="6407"/>
                        <a:pt x="15193" y="2845"/>
                        <a:pt x="10800" y="2845"/>
                      </a:cubicBezTo>
                      <a:cubicBezTo>
                        <a:pt x="6407" y="2845"/>
                        <a:pt x="2845" y="6407"/>
                        <a:pt x="2845" y="1080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" name="AutoShape 225"/>
                <p:cNvSpPr>
                  <a:spLocks noChangeArrowheads="1"/>
                </p:cNvSpPr>
                <p:nvPr/>
              </p:nvSpPr>
              <p:spPr bwMode="auto">
                <a:xfrm>
                  <a:off x="1977" y="2889"/>
                  <a:ext cx="244" cy="244"/>
                </a:xfrm>
                <a:custGeom>
                  <a:avLst/>
                  <a:gdLst>
                    <a:gd name="G0" fmla="+- 5786 0 0"/>
                    <a:gd name="G1" fmla="+- 21600 0 5786"/>
                    <a:gd name="G2" fmla="+- 21600 0 5786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786" y="10800"/>
                      </a:moveTo>
                      <a:cubicBezTo>
                        <a:pt x="5786" y="13569"/>
                        <a:pt x="8031" y="15814"/>
                        <a:pt x="10800" y="15814"/>
                      </a:cubicBezTo>
                      <a:cubicBezTo>
                        <a:pt x="13569" y="15814"/>
                        <a:pt x="15814" y="13569"/>
                        <a:pt x="15814" y="10800"/>
                      </a:cubicBezTo>
                      <a:cubicBezTo>
                        <a:pt x="15814" y="8031"/>
                        <a:pt x="13569" y="5786"/>
                        <a:pt x="10800" y="5786"/>
                      </a:cubicBezTo>
                      <a:cubicBezTo>
                        <a:pt x="8031" y="5786"/>
                        <a:pt x="5786" y="8031"/>
                        <a:pt x="5786" y="1080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" name="AutoShape 226"/>
                <p:cNvSpPr>
                  <a:spLocks noChangeArrowheads="1"/>
                </p:cNvSpPr>
                <p:nvPr/>
              </p:nvSpPr>
              <p:spPr bwMode="auto">
                <a:xfrm>
                  <a:off x="2156" y="2982"/>
                  <a:ext cx="851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" name="AutoShape 227"/>
                <p:cNvSpPr>
                  <a:spLocks noChangeArrowheads="1"/>
                </p:cNvSpPr>
                <p:nvPr/>
              </p:nvSpPr>
              <p:spPr bwMode="auto">
                <a:xfrm>
                  <a:off x="3687" y="2330"/>
                  <a:ext cx="1361" cy="1361"/>
                </a:xfrm>
                <a:custGeom>
                  <a:avLst/>
                  <a:gdLst>
                    <a:gd name="G0" fmla="+- 1127 0 0"/>
                    <a:gd name="G1" fmla="+- 21600 0 1127"/>
                    <a:gd name="G2" fmla="+- 21600 0 1127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7" y="10800"/>
                      </a:moveTo>
                      <a:cubicBezTo>
                        <a:pt x="1127" y="16142"/>
                        <a:pt x="5458" y="20473"/>
                        <a:pt x="10800" y="20473"/>
                      </a:cubicBezTo>
                      <a:cubicBezTo>
                        <a:pt x="16142" y="20473"/>
                        <a:pt x="20473" y="16142"/>
                        <a:pt x="20473" y="10800"/>
                      </a:cubicBezTo>
                      <a:cubicBezTo>
                        <a:pt x="20473" y="5458"/>
                        <a:pt x="16142" y="1127"/>
                        <a:pt x="10800" y="1127"/>
                      </a:cubicBezTo>
                      <a:cubicBezTo>
                        <a:pt x="5458" y="1127"/>
                        <a:pt x="1127" y="5458"/>
                        <a:pt x="1127" y="1080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" name="AutoShape 228"/>
                <p:cNvSpPr>
                  <a:spLocks noChangeArrowheads="1"/>
                </p:cNvSpPr>
                <p:nvPr/>
              </p:nvSpPr>
              <p:spPr bwMode="auto">
                <a:xfrm rot="-3600000">
                  <a:off x="1848" y="2466"/>
                  <a:ext cx="1061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" name="AutoShape 229"/>
                <p:cNvSpPr>
                  <a:spLocks noChangeArrowheads="1"/>
                </p:cNvSpPr>
                <p:nvPr/>
              </p:nvSpPr>
              <p:spPr bwMode="auto">
                <a:xfrm rot="-7200000">
                  <a:off x="2331" y="2376"/>
                  <a:ext cx="1017" cy="6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Oval 230"/>
                <p:cNvSpPr>
                  <a:spLocks noChangeArrowheads="1"/>
                </p:cNvSpPr>
                <p:nvPr/>
              </p:nvSpPr>
              <p:spPr bwMode="auto">
                <a:xfrm>
                  <a:off x="3092" y="2926"/>
                  <a:ext cx="170" cy="170"/>
                </a:xfrm>
                <a:prstGeom prst="ellipse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AutoShape 231"/>
                <p:cNvSpPr>
                  <a:spLocks noChangeArrowheads="1"/>
                </p:cNvSpPr>
                <p:nvPr/>
              </p:nvSpPr>
              <p:spPr bwMode="auto">
                <a:xfrm rot="6045817">
                  <a:off x="2796" y="2996"/>
                  <a:ext cx="765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AutoShape 232"/>
                <p:cNvSpPr>
                  <a:spLocks noChangeArrowheads="1"/>
                </p:cNvSpPr>
                <p:nvPr/>
              </p:nvSpPr>
              <p:spPr bwMode="auto">
                <a:xfrm rot="-900000">
                  <a:off x="3205" y="2642"/>
                  <a:ext cx="170" cy="5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AutoShape 233"/>
                <p:cNvSpPr>
                  <a:spLocks noChangeArrowheads="1"/>
                </p:cNvSpPr>
                <p:nvPr/>
              </p:nvSpPr>
              <p:spPr bwMode="auto">
                <a:xfrm rot="-900000">
                  <a:off x="2978" y="3351"/>
                  <a:ext cx="170" cy="5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AutoShape 234"/>
                <p:cNvSpPr>
                  <a:spLocks noChangeArrowheads="1"/>
                </p:cNvSpPr>
                <p:nvPr/>
              </p:nvSpPr>
              <p:spPr bwMode="auto">
                <a:xfrm rot="-24536711">
                  <a:off x="2971" y="2572"/>
                  <a:ext cx="1165" cy="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AutoShape 235"/>
                <p:cNvSpPr>
                  <a:spLocks noChangeArrowheads="1"/>
                </p:cNvSpPr>
                <p:nvPr/>
              </p:nvSpPr>
              <p:spPr bwMode="auto">
                <a:xfrm>
                  <a:off x="2581" y="1962"/>
                  <a:ext cx="1276" cy="5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" name="AutoShape 236"/>
                <p:cNvSpPr>
                  <a:spLocks noChangeArrowheads="1"/>
                </p:cNvSpPr>
                <p:nvPr/>
              </p:nvSpPr>
              <p:spPr bwMode="auto">
                <a:xfrm rot="-50510281">
                  <a:off x="3928" y="2753"/>
                  <a:ext cx="594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Oval 237"/>
                <p:cNvSpPr>
                  <a:spLocks noChangeArrowheads="1"/>
                </p:cNvSpPr>
                <p:nvPr/>
              </p:nvSpPr>
              <p:spPr bwMode="auto">
                <a:xfrm>
                  <a:off x="4311" y="2954"/>
                  <a:ext cx="113" cy="113"/>
                </a:xfrm>
                <a:prstGeom prst="ellipse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AutoShape 238"/>
                <p:cNvSpPr>
                  <a:spLocks noChangeArrowheads="1"/>
                </p:cNvSpPr>
                <p:nvPr/>
              </p:nvSpPr>
              <p:spPr bwMode="auto">
                <a:xfrm rot="14871200">
                  <a:off x="3441" y="2127"/>
                  <a:ext cx="963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239"/>
                <p:cNvSpPr>
                  <a:spLocks noChangeArrowheads="1"/>
                </p:cNvSpPr>
                <p:nvPr/>
              </p:nvSpPr>
              <p:spPr bwMode="auto">
                <a:xfrm rot="36637914">
                  <a:off x="2496" y="1891"/>
                  <a:ext cx="187" cy="8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AutoShape 240"/>
                <p:cNvSpPr>
                  <a:spLocks noChangeArrowheads="1"/>
                </p:cNvSpPr>
                <p:nvPr/>
              </p:nvSpPr>
              <p:spPr bwMode="auto">
                <a:xfrm rot="-2165081">
                  <a:off x="3706" y="1664"/>
                  <a:ext cx="199" cy="5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241"/>
                <p:cNvSpPr>
                  <a:spLocks noChangeArrowheads="1"/>
                </p:cNvSpPr>
                <p:nvPr/>
              </p:nvSpPr>
              <p:spPr bwMode="auto">
                <a:xfrm rot="-51097225">
                  <a:off x="3652" y="1527"/>
                  <a:ext cx="270" cy="5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242"/>
                <p:cNvSpPr>
                  <a:spLocks noChangeArrowheads="1"/>
                </p:cNvSpPr>
                <p:nvPr/>
              </p:nvSpPr>
              <p:spPr bwMode="auto">
                <a:xfrm rot="589695">
                  <a:off x="3400" y="1419"/>
                  <a:ext cx="345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243"/>
                <p:cNvSpPr>
                  <a:spLocks noChangeArrowheads="1"/>
                </p:cNvSpPr>
                <p:nvPr/>
              </p:nvSpPr>
              <p:spPr bwMode="auto">
                <a:xfrm rot="-780106">
                  <a:off x="3261" y="1411"/>
                  <a:ext cx="199" cy="5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Freeform 244"/>
                <p:cNvSpPr>
                  <a:spLocks/>
                </p:cNvSpPr>
                <p:nvPr/>
              </p:nvSpPr>
              <p:spPr bwMode="auto">
                <a:xfrm>
                  <a:off x="2312" y="1726"/>
                  <a:ext cx="695" cy="179"/>
                </a:xfrm>
                <a:custGeom>
                  <a:avLst/>
                  <a:gdLst>
                    <a:gd name="T0" fmla="*/ 610 w 695"/>
                    <a:gd name="T1" fmla="*/ 37 h 179"/>
                    <a:gd name="T2" fmla="*/ 99 w 695"/>
                    <a:gd name="T3" fmla="*/ 9 h 179"/>
                    <a:gd name="T4" fmla="*/ 14 w 695"/>
                    <a:gd name="T5" fmla="*/ 94 h 179"/>
                    <a:gd name="T6" fmla="*/ 99 w 695"/>
                    <a:gd name="T7" fmla="*/ 179 h 179"/>
                    <a:gd name="T8" fmla="*/ 610 w 695"/>
                    <a:gd name="T9" fmla="*/ 94 h 179"/>
                    <a:gd name="T10" fmla="*/ 610 w 695"/>
                    <a:gd name="T11" fmla="*/ 37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95" h="179">
                      <a:moveTo>
                        <a:pt x="610" y="37"/>
                      </a:moveTo>
                      <a:cubicBezTo>
                        <a:pt x="525" y="23"/>
                        <a:pt x="198" y="0"/>
                        <a:pt x="99" y="9"/>
                      </a:cubicBezTo>
                      <a:cubicBezTo>
                        <a:pt x="0" y="18"/>
                        <a:pt x="14" y="66"/>
                        <a:pt x="14" y="94"/>
                      </a:cubicBezTo>
                      <a:cubicBezTo>
                        <a:pt x="14" y="122"/>
                        <a:pt x="0" y="179"/>
                        <a:pt x="99" y="179"/>
                      </a:cubicBezTo>
                      <a:cubicBezTo>
                        <a:pt x="198" y="179"/>
                        <a:pt x="525" y="118"/>
                        <a:pt x="610" y="94"/>
                      </a:cubicBezTo>
                      <a:cubicBezTo>
                        <a:pt x="695" y="70"/>
                        <a:pt x="695" y="51"/>
                        <a:pt x="610" y="37"/>
                      </a:cubicBezTo>
                      <a:close/>
                    </a:path>
                  </a:pathLst>
                </a:custGeom>
                <a:grpFill/>
                <a:ln w="762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" name="Group 222"/>
              <p:cNvGrpSpPr>
                <a:grpSpLocks/>
              </p:cNvGrpSpPr>
              <p:nvPr/>
            </p:nvGrpSpPr>
            <p:grpSpPr bwMode="auto">
              <a:xfrm>
                <a:off x="4306725" y="3193393"/>
                <a:ext cx="4500035" cy="2826129"/>
                <a:chOff x="1419" y="1411"/>
                <a:chExt cx="3629" cy="2280"/>
              </a:xfrm>
              <a:solidFill>
                <a:schemeClr val="tx1"/>
              </a:solidFill>
            </p:grpSpPr>
            <p:sp>
              <p:nvSpPr>
                <p:cNvPr id="22" name="AutoShape 223"/>
                <p:cNvSpPr>
                  <a:spLocks noChangeArrowheads="1"/>
                </p:cNvSpPr>
                <p:nvPr/>
              </p:nvSpPr>
              <p:spPr bwMode="auto">
                <a:xfrm>
                  <a:off x="1419" y="2330"/>
                  <a:ext cx="1361" cy="1361"/>
                </a:xfrm>
                <a:custGeom>
                  <a:avLst/>
                  <a:gdLst>
                    <a:gd name="G0" fmla="+- 1127 0 0"/>
                    <a:gd name="G1" fmla="+- 21600 0 1127"/>
                    <a:gd name="G2" fmla="+- 21600 0 1127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7" y="10800"/>
                      </a:moveTo>
                      <a:cubicBezTo>
                        <a:pt x="1127" y="16142"/>
                        <a:pt x="5458" y="20473"/>
                        <a:pt x="10800" y="20473"/>
                      </a:cubicBezTo>
                      <a:cubicBezTo>
                        <a:pt x="16142" y="20473"/>
                        <a:pt x="20473" y="16142"/>
                        <a:pt x="20473" y="10800"/>
                      </a:cubicBezTo>
                      <a:cubicBezTo>
                        <a:pt x="20473" y="5458"/>
                        <a:pt x="16142" y="1127"/>
                        <a:pt x="10800" y="1127"/>
                      </a:cubicBezTo>
                      <a:cubicBezTo>
                        <a:pt x="5458" y="1127"/>
                        <a:pt x="1127" y="5458"/>
                        <a:pt x="1127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" name="AutoShape 224"/>
                <p:cNvSpPr>
                  <a:spLocks noChangeArrowheads="1"/>
                </p:cNvSpPr>
                <p:nvPr/>
              </p:nvSpPr>
              <p:spPr bwMode="auto">
                <a:xfrm>
                  <a:off x="2950" y="2784"/>
                  <a:ext cx="453" cy="452"/>
                </a:xfrm>
                <a:custGeom>
                  <a:avLst/>
                  <a:gdLst>
                    <a:gd name="G0" fmla="+- 2845 0 0"/>
                    <a:gd name="G1" fmla="+- 21600 0 2845"/>
                    <a:gd name="G2" fmla="+- 21600 0 2845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845" y="10800"/>
                      </a:moveTo>
                      <a:cubicBezTo>
                        <a:pt x="2845" y="15193"/>
                        <a:pt x="6407" y="18755"/>
                        <a:pt x="10800" y="18755"/>
                      </a:cubicBezTo>
                      <a:cubicBezTo>
                        <a:pt x="15193" y="18755"/>
                        <a:pt x="18755" y="15193"/>
                        <a:pt x="18755" y="10800"/>
                      </a:cubicBezTo>
                      <a:cubicBezTo>
                        <a:pt x="18755" y="6407"/>
                        <a:pt x="15193" y="2845"/>
                        <a:pt x="10800" y="2845"/>
                      </a:cubicBezTo>
                      <a:cubicBezTo>
                        <a:pt x="6407" y="2845"/>
                        <a:pt x="2845" y="6407"/>
                        <a:pt x="2845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" name="AutoShape 225"/>
                <p:cNvSpPr>
                  <a:spLocks noChangeArrowheads="1"/>
                </p:cNvSpPr>
                <p:nvPr/>
              </p:nvSpPr>
              <p:spPr bwMode="auto">
                <a:xfrm>
                  <a:off x="1977" y="2889"/>
                  <a:ext cx="244" cy="244"/>
                </a:xfrm>
                <a:custGeom>
                  <a:avLst/>
                  <a:gdLst>
                    <a:gd name="G0" fmla="+- 5786 0 0"/>
                    <a:gd name="G1" fmla="+- 21600 0 5786"/>
                    <a:gd name="G2" fmla="+- 21600 0 5786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786" y="10800"/>
                      </a:moveTo>
                      <a:cubicBezTo>
                        <a:pt x="5786" y="13569"/>
                        <a:pt x="8031" y="15814"/>
                        <a:pt x="10800" y="15814"/>
                      </a:cubicBezTo>
                      <a:cubicBezTo>
                        <a:pt x="13569" y="15814"/>
                        <a:pt x="15814" y="13569"/>
                        <a:pt x="15814" y="10800"/>
                      </a:cubicBezTo>
                      <a:cubicBezTo>
                        <a:pt x="15814" y="8031"/>
                        <a:pt x="13569" y="5786"/>
                        <a:pt x="10800" y="5786"/>
                      </a:cubicBezTo>
                      <a:cubicBezTo>
                        <a:pt x="8031" y="5786"/>
                        <a:pt x="5786" y="8031"/>
                        <a:pt x="5786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" name="AutoShape 226"/>
                <p:cNvSpPr>
                  <a:spLocks noChangeArrowheads="1"/>
                </p:cNvSpPr>
                <p:nvPr/>
              </p:nvSpPr>
              <p:spPr bwMode="auto">
                <a:xfrm>
                  <a:off x="2156" y="2982"/>
                  <a:ext cx="851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" name="AutoShape 227"/>
                <p:cNvSpPr>
                  <a:spLocks noChangeArrowheads="1"/>
                </p:cNvSpPr>
                <p:nvPr/>
              </p:nvSpPr>
              <p:spPr bwMode="auto">
                <a:xfrm>
                  <a:off x="3687" y="2330"/>
                  <a:ext cx="1361" cy="1361"/>
                </a:xfrm>
                <a:custGeom>
                  <a:avLst/>
                  <a:gdLst>
                    <a:gd name="G0" fmla="+- 1127 0 0"/>
                    <a:gd name="G1" fmla="+- 21600 0 1127"/>
                    <a:gd name="G2" fmla="+- 21600 0 1127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7" y="10800"/>
                      </a:moveTo>
                      <a:cubicBezTo>
                        <a:pt x="1127" y="16142"/>
                        <a:pt x="5458" y="20473"/>
                        <a:pt x="10800" y="20473"/>
                      </a:cubicBezTo>
                      <a:cubicBezTo>
                        <a:pt x="16142" y="20473"/>
                        <a:pt x="20473" y="16142"/>
                        <a:pt x="20473" y="10800"/>
                      </a:cubicBezTo>
                      <a:cubicBezTo>
                        <a:pt x="20473" y="5458"/>
                        <a:pt x="16142" y="1127"/>
                        <a:pt x="10800" y="1127"/>
                      </a:cubicBezTo>
                      <a:cubicBezTo>
                        <a:pt x="5458" y="1127"/>
                        <a:pt x="1127" y="5458"/>
                        <a:pt x="1127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" name="AutoShape 228"/>
                <p:cNvSpPr>
                  <a:spLocks noChangeArrowheads="1"/>
                </p:cNvSpPr>
                <p:nvPr/>
              </p:nvSpPr>
              <p:spPr bwMode="auto">
                <a:xfrm rot="-3600000">
                  <a:off x="1848" y="2466"/>
                  <a:ext cx="1061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" name="AutoShape 229"/>
                <p:cNvSpPr>
                  <a:spLocks noChangeArrowheads="1"/>
                </p:cNvSpPr>
                <p:nvPr/>
              </p:nvSpPr>
              <p:spPr bwMode="auto">
                <a:xfrm rot="-7200000">
                  <a:off x="2331" y="2376"/>
                  <a:ext cx="1017" cy="6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Oval 230"/>
                <p:cNvSpPr>
                  <a:spLocks noChangeArrowheads="1"/>
                </p:cNvSpPr>
                <p:nvPr/>
              </p:nvSpPr>
              <p:spPr bwMode="auto">
                <a:xfrm>
                  <a:off x="3092" y="2926"/>
                  <a:ext cx="170" cy="17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AutoShape 231"/>
                <p:cNvSpPr>
                  <a:spLocks noChangeArrowheads="1"/>
                </p:cNvSpPr>
                <p:nvPr/>
              </p:nvSpPr>
              <p:spPr bwMode="auto">
                <a:xfrm rot="6045817">
                  <a:off x="2796" y="2996"/>
                  <a:ext cx="765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" name="AutoShape 232"/>
                <p:cNvSpPr>
                  <a:spLocks noChangeArrowheads="1"/>
                </p:cNvSpPr>
                <p:nvPr/>
              </p:nvSpPr>
              <p:spPr bwMode="auto">
                <a:xfrm rot="-900000">
                  <a:off x="3205" y="2642"/>
                  <a:ext cx="170" cy="5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AutoShape 233"/>
                <p:cNvSpPr>
                  <a:spLocks noChangeArrowheads="1"/>
                </p:cNvSpPr>
                <p:nvPr/>
              </p:nvSpPr>
              <p:spPr bwMode="auto">
                <a:xfrm rot="-900000">
                  <a:off x="2978" y="3351"/>
                  <a:ext cx="170" cy="5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AutoShape 234"/>
                <p:cNvSpPr>
                  <a:spLocks noChangeArrowheads="1"/>
                </p:cNvSpPr>
                <p:nvPr/>
              </p:nvSpPr>
              <p:spPr bwMode="auto">
                <a:xfrm rot="-24536711">
                  <a:off x="2971" y="2572"/>
                  <a:ext cx="1165" cy="5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AutoShape 235"/>
                <p:cNvSpPr>
                  <a:spLocks noChangeArrowheads="1"/>
                </p:cNvSpPr>
                <p:nvPr/>
              </p:nvSpPr>
              <p:spPr bwMode="auto">
                <a:xfrm>
                  <a:off x="2581" y="1962"/>
                  <a:ext cx="1276" cy="5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" name="AutoShape 236"/>
                <p:cNvSpPr>
                  <a:spLocks noChangeArrowheads="1"/>
                </p:cNvSpPr>
                <p:nvPr/>
              </p:nvSpPr>
              <p:spPr bwMode="auto">
                <a:xfrm rot="-50510281">
                  <a:off x="3928" y="2753"/>
                  <a:ext cx="594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Oval 237"/>
                <p:cNvSpPr>
                  <a:spLocks noChangeArrowheads="1"/>
                </p:cNvSpPr>
                <p:nvPr/>
              </p:nvSpPr>
              <p:spPr bwMode="auto">
                <a:xfrm>
                  <a:off x="4311" y="2954"/>
                  <a:ext cx="113" cy="11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AutoShape 238"/>
                <p:cNvSpPr>
                  <a:spLocks noChangeArrowheads="1"/>
                </p:cNvSpPr>
                <p:nvPr/>
              </p:nvSpPr>
              <p:spPr bwMode="auto">
                <a:xfrm rot="14871200">
                  <a:off x="3441" y="2127"/>
                  <a:ext cx="963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AutoShape 239"/>
                <p:cNvSpPr>
                  <a:spLocks noChangeArrowheads="1"/>
                </p:cNvSpPr>
                <p:nvPr/>
              </p:nvSpPr>
              <p:spPr bwMode="auto">
                <a:xfrm rot="36637914">
                  <a:off x="2496" y="1891"/>
                  <a:ext cx="187" cy="8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" name="AutoShape 240"/>
                <p:cNvSpPr>
                  <a:spLocks noChangeArrowheads="1"/>
                </p:cNvSpPr>
                <p:nvPr/>
              </p:nvSpPr>
              <p:spPr bwMode="auto">
                <a:xfrm rot="-2165081">
                  <a:off x="3706" y="1664"/>
                  <a:ext cx="199" cy="5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AutoShape 241"/>
                <p:cNvSpPr>
                  <a:spLocks noChangeArrowheads="1"/>
                </p:cNvSpPr>
                <p:nvPr/>
              </p:nvSpPr>
              <p:spPr bwMode="auto">
                <a:xfrm rot="-51097225">
                  <a:off x="3652" y="1527"/>
                  <a:ext cx="270" cy="5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" name="AutoShape 242"/>
                <p:cNvSpPr>
                  <a:spLocks noChangeArrowheads="1"/>
                </p:cNvSpPr>
                <p:nvPr/>
              </p:nvSpPr>
              <p:spPr bwMode="auto">
                <a:xfrm rot="589695">
                  <a:off x="3400" y="1419"/>
                  <a:ext cx="345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" name="AutoShape 243"/>
                <p:cNvSpPr>
                  <a:spLocks noChangeArrowheads="1"/>
                </p:cNvSpPr>
                <p:nvPr/>
              </p:nvSpPr>
              <p:spPr bwMode="auto">
                <a:xfrm rot="-780106">
                  <a:off x="3261" y="1411"/>
                  <a:ext cx="199" cy="5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" name="Freeform 244"/>
                <p:cNvSpPr>
                  <a:spLocks/>
                </p:cNvSpPr>
                <p:nvPr/>
              </p:nvSpPr>
              <p:spPr bwMode="auto">
                <a:xfrm>
                  <a:off x="2312" y="1726"/>
                  <a:ext cx="695" cy="179"/>
                </a:xfrm>
                <a:custGeom>
                  <a:avLst/>
                  <a:gdLst>
                    <a:gd name="T0" fmla="*/ 610 w 695"/>
                    <a:gd name="T1" fmla="*/ 37 h 179"/>
                    <a:gd name="T2" fmla="*/ 99 w 695"/>
                    <a:gd name="T3" fmla="*/ 9 h 179"/>
                    <a:gd name="T4" fmla="*/ 14 w 695"/>
                    <a:gd name="T5" fmla="*/ 94 h 179"/>
                    <a:gd name="T6" fmla="*/ 99 w 695"/>
                    <a:gd name="T7" fmla="*/ 179 h 179"/>
                    <a:gd name="T8" fmla="*/ 610 w 695"/>
                    <a:gd name="T9" fmla="*/ 94 h 179"/>
                    <a:gd name="T10" fmla="*/ 610 w 695"/>
                    <a:gd name="T11" fmla="*/ 37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95" h="179">
                      <a:moveTo>
                        <a:pt x="610" y="37"/>
                      </a:moveTo>
                      <a:cubicBezTo>
                        <a:pt x="525" y="23"/>
                        <a:pt x="198" y="0"/>
                        <a:pt x="99" y="9"/>
                      </a:cubicBezTo>
                      <a:cubicBezTo>
                        <a:pt x="0" y="18"/>
                        <a:pt x="14" y="66"/>
                        <a:pt x="14" y="94"/>
                      </a:cubicBezTo>
                      <a:cubicBezTo>
                        <a:pt x="14" y="122"/>
                        <a:pt x="0" y="179"/>
                        <a:pt x="99" y="179"/>
                      </a:cubicBezTo>
                      <a:cubicBezTo>
                        <a:pt x="198" y="179"/>
                        <a:pt x="525" y="118"/>
                        <a:pt x="610" y="94"/>
                      </a:cubicBezTo>
                      <a:cubicBezTo>
                        <a:pt x="695" y="70"/>
                        <a:pt x="695" y="51"/>
                        <a:pt x="610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7608295"/>
            <a:ext cx="6852056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2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駐輪禁止</a:t>
            </a:r>
            <a:endParaRPr kumimoji="1" lang="ja-JP" altLang="en-US" sz="125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43636" y="542510"/>
            <a:ext cx="6525724" cy="15696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</a:t>
            </a:r>
            <a:endParaRPr kumimoji="1" lang="ja-JP" altLang="en-US" sz="10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417426" y="2495494"/>
            <a:ext cx="6029094" cy="4530124"/>
            <a:chOff x="4306725" y="2915844"/>
            <a:chExt cx="4500035" cy="3381226"/>
          </a:xfrm>
        </p:grpSpPr>
        <p:sp>
          <p:nvSpPr>
            <p:cNvPr id="20" name="円/楕円 19"/>
            <p:cNvSpPr/>
            <p:nvPr/>
          </p:nvSpPr>
          <p:spPr bwMode="auto">
            <a:xfrm>
              <a:off x="5030147" y="3142458"/>
              <a:ext cx="3053190" cy="305319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/>
            <p:cNvGrpSpPr/>
            <p:nvPr/>
          </p:nvGrpSpPr>
          <p:grpSpPr>
            <a:xfrm>
              <a:off x="4306725" y="2915844"/>
              <a:ext cx="4500035" cy="3381226"/>
              <a:chOff x="4306725" y="2915844"/>
              <a:chExt cx="4500035" cy="3381226"/>
            </a:xfrm>
          </p:grpSpPr>
          <p:sp>
            <p:nvSpPr>
              <p:cNvPr id="22" name="禁止 21"/>
              <p:cNvSpPr/>
              <p:nvPr/>
            </p:nvSpPr>
            <p:spPr bwMode="auto">
              <a:xfrm>
                <a:off x="4866129" y="2915844"/>
                <a:ext cx="3381226" cy="3381226"/>
              </a:xfrm>
              <a:prstGeom prst="noSmoking">
                <a:avLst>
                  <a:gd name="adj" fmla="val 960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" name="Group 222"/>
              <p:cNvGrpSpPr>
                <a:grpSpLocks/>
              </p:cNvGrpSpPr>
              <p:nvPr/>
            </p:nvGrpSpPr>
            <p:grpSpPr bwMode="auto">
              <a:xfrm>
                <a:off x="4306725" y="3193393"/>
                <a:ext cx="4500035" cy="2826129"/>
                <a:chOff x="1419" y="1411"/>
                <a:chExt cx="3629" cy="2280"/>
              </a:xfrm>
              <a:solidFill>
                <a:schemeClr val="bg1"/>
              </a:solidFill>
            </p:grpSpPr>
            <p:sp>
              <p:nvSpPr>
                <p:cNvPr id="47" name="AutoShape 223"/>
                <p:cNvSpPr>
                  <a:spLocks noChangeArrowheads="1"/>
                </p:cNvSpPr>
                <p:nvPr/>
              </p:nvSpPr>
              <p:spPr bwMode="auto">
                <a:xfrm>
                  <a:off x="1419" y="2330"/>
                  <a:ext cx="1361" cy="1361"/>
                </a:xfrm>
                <a:custGeom>
                  <a:avLst/>
                  <a:gdLst>
                    <a:gd name="G0" fmla="+- 1127 0 0"/>
                    <a:gd name="G1" fmla="+- 21600 0 1127"/>
                    <a:gd name="G2" fmla="+- 21600 0 1127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7" y="10800"/>
                      </a:moveTo>
                      <a:cubicBezTo>
                        <a:pt x="1127" y="16142"/>
                        <a:pt x="5458" y="20473"/>
                        <a:pt x="10800" y="20473"/>
                      </a:cubicBezTo>
                      <a:cubicBezTo>
                        <a:pt x="16142" y="20473"/>
                        <a:pt x="20473" y="16142"/>
                        <a:pt x="20473" y="10800"/>
                      </a:cubicBezTo>
                      <a:cubicBezTo>
                        <a:pt x="20473" y="5458"/>
                        <a:pt x="16142" y="1127"/>
                        <a:pt x="10800" y="1127"/>
                      </a:cubicBezTo>
                      <a:cubicBezTo>
                        <a:pt x="5458" y="1127"/>
                        <a:pt x="1127" y="5458"/>
                        <a:pt x="1127" y="1080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" name="AutoShape 224"/>
                <p:cNvSpPr>
                  <a:spLocks noChangeArrowheads="1"/>
                </p:cNvSpPr>
                <p:nvPr/>
              </p:nvSpPr>
              <p:spPr bwMode="auto">
                <a:xfrm>
                  <a:off x="2950" y="2784"/>
                  <a:ext cx="453" cy="452"/>
                </a:xfrm>
                <a:custGeom>
                  <a:avLst/>
                  <a:gdLst>
                    <a:gd name="G0" fmla="+- 2845 0 0"/>
                    <a:gd name="G1" fmla="+- 21600 0 2845"/>
                    <a:gd name="G2" fmla="+- 21600 0 2845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845" y="10800"/>
                      </a:moveTo>
                      <a:cubicBezTo>
                        <a:pt x="2845" y="15193"/>
                        <a:pt x="6407" y="18755"/>
                        <a:pt x="10800" y="18755"/>
                      </a:cubicBezTo>
                      <a:cubicBezTo>
                        <a:pt x="15193" y="18755"/>
                        <a:pt x="18755" y="15193"/>
                        <a:pt x="18755" y="10800"/>
                      </a:cubicBezTo>
                      <a:cubicBezTo>
                        <a:pt x="18755" y="6407"/>
                        <a:pt x="15193" y="2845"/>
                        <a:pt x="10800" y="2845"/>
                      </a:cubicBezTo>
                      <a:cubicBezTo>
                        <a:pt x="6407" y="2845"/>
                        <a:pt x="2845" y="6407"/>
                        <a:pt x="2845" y="1080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" name="AutoShape 225"/>
                <p:cNvSpPr>
                  <a:spLocks noChangeArrowheads="1"/>
                </p:cNvSpPr>
                <p:nvPr/>
              </p:nvSpPr>
              <p:spPr bwMode="auto">
                <a:xfrm>
                  <a:off x="1977" y="2889"/>
                  <a:ext cx="244" cy="244"/>
                </a:xfrm>
                <a:custGeom>
                  <a:avLst/>
                  <a:gdLst>
                    <a:gd name="G0" fmla="+- 5786 0 0"/>
                    <a:gd name="G1" fmla="+- 21600 0 5786"/>
                    <a:gd name="G2" fmla="+- 21600 0 5786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786" y="10800"/>
                      </a:moveTo>
                      <a:cubicBezTo>
                        <a:pt x="5786" y="13569"/>
                        <a:pt x="8031" y="15814"/>
                        <a:pt x="10800" y="15814"/>
                      </a:cubicBezTo>
                      <a:cubicBezTo>
                        <a:pt x="13569" y="15814"/>
                        <a:pt x="15814" y="13569"/>
                        <a:pt x="15814" y="10800"/>
                      </a:cubicBezTo>
                      <a:cubicBezTo>
                        <a:pt x="15814" y="8031"/>
                        <a:pt x="13569" y="5786"/>
                        <a:pt x="10800" y="5786"/>
                      </a:cubicBezTo>
                      <a:cubicBezTo>
                        <a:pt x="8031" y="5786"/>
                        <a:pt x="5786" y="8031"/>
                        <a:pt x="5786" y="1080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" name="AutoShape 226"/>
                <p:cNvSpPr>
                  <a:spLocks noChangeArrowheads="1"/>
                </p:cNvSpPr>
                <p:nvPr/>
              </p:nvSpPr>
              <p:spPr bwMode="auto">
                <a:xfrm>
                  <a:off x="2156" y="2982"/>
                  <a:ext cx="851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AutoShape 227"/>
                <p:cNvSpPr>
                  <a:spLocks noChangeArrowheads="1"/>
                </p:cNvSpPr>
                <p:nvPr/>
              </p:nvSpPr>
              <p:spPr bwMode="auto">
                <a:xfrm>
                  <a:off x="3687" y="2330"/>
                  <a:ext cx="1361" cy="1361"/>
                </a:xfrm>
                <a:custGeom>
                  <a:avLst/>
                  <a:gdLst>
                    <a:gd name="G0" fmla="+- 1127 0 0"/>
                    <a:gd name="G1" fmla="+- 21600 0 1127"/>
                    <a:gd name="G2" fmla="+- 21600 0 1127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7" y="10800"/>
                      </a:moveTo>
                      <a:cubicBezTo>
                        <a:pt x="1127" y="16142"/>
                        <a:pt x="5458" y="20473"/>
                        <a:pt x="10800" y="20473"/>
                      </a:cubicBezTo>
                      <a:cubicBezTo>
                        <a:pt x="16142" y="20473"/>
                        <a:pt x="20473" y="16142"/>
                        <a:pt x="20473" y="10800"/>
                      </a:cubicBezTo>
                      <a:cubicBezTo>
                        <a:pt x="20473" y="5458"/>
                        <a:pt x="16142" y="1127"/>
                        <a:pt x="10800" y="1127"/>
                      </a:cubicBezTo>
                      <a:cubicBezTo>
                        <a:pt x="5458" y="1127"/>
                        <a:pt x="1127" y="5458"/>
                        <a:pt x="1127" y="1080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AutoShape 228"/>
                <p:cNvSpPr>
                  <a:spLocks noChangeArrowheads="1"/>
                </p:cNvSpPr>
                <p:nvPr/>
              </p:nvSpPr>
              <p:spPr bwMode="auto">
                <a:xfrm rot="-3600000">
                  <a:off x="1848" y="2466"/>
                  <a:ext cx="1061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AutoShape 229"/>
                <p:cNvSpPr>
                  <a:spLocks noChangeArrowheads="1"/>
                </p:cNvSpPr>
                <p:nvPr/>
              </p:nvSpPr>
              <p:spPr bwMode="auto">
                <a:xfrm rot="-7200000">
                  <a:off x="2331" y="2376"/>
                  <a:ext cx="1017" cy="6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Oval 230"/>
                <p:cNvSpPr>
                  <a:spLocks noChangeArrowheads="1"/>
                </p:cNvSpPr>
                <p:nvPr/>
              </p:nvSpPr>
              <p:spPr bwMode="auto">
                <a:xfrm>
                  <a:off x="3092" y="2926"/>
                  <a:ext cx="170" cy="170"/>
                </a:xfrm>
                <a:prstGeom prst="ellipse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AutoShape 231"/>
                <p:cNvSpPr>
                  <a:spLocks noChangeArrowheads="1"/>
                </p:cNvSpPr>
                <p:nvPr/>
              </p:nvSpPr>
              <p:spPr bwMode="auto">
                <a:xfrm rot="6045817">
                  <a:off x="2796" y="2996"/>
                  <a:ext cx="765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AutoShape 232"/>
                <p:cNvSpPr>
                  <a:spLocks noChangeArrowheads="1"/>
                </p:cNvSpPr>
                <p:nvPr/>
              </p:nvSpPr>
              <p:spPr bwMode="auto">
                <a:xfrm rot="-900000">
                  <a:off x="3205" y="2642"/>
                  <a:ext cx="170" cy="5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" name="AutoShape 233"/>
                <p:cNvSpPr>
                  <a:spLocks noChangeArrowheads="1"/>
                </p:cNvSpPr>
                <p:nvPr/>
              </p:nvSpPr>
              <p:spPr bwMode="auto">
                <a:xfrm rot="-900000">
                  <a:off x="2978" y="3351"/>
                  <a:ext cx="170" cy="5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AutoShape 234"/>
                <p:cNvSpPr>
                  <a:spLocks noChangeArrowheads="1"/>
                </p:cNvSpPr>
                <p:nvPr/>
              </p:nvSpPr>
              <p:spPr bwMode="auto">
                <a:xfrm rot="-24536711">
                  <a:off x="2971" y="2572"/>
                  <a:ext cx="1165" cy="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AutoShape 235"/>
                <p:cNvSpPr>
                  <a:spLocks noChangeArrowheads="1"/>
                </p:cNvSpPr>
                <p:nvPr/>
              </p:nvSpPr>
              <p:spPr bwMode="auto">
                <a:xfrm>
                  <a:off x="2581" y="1962"/>
                  <a:ext cx="1276" cy="5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236"/>
                <p:cNvSpPr>
                  <a:spLocks noChangeArrowheads="1"/>
                </p:cNvSpPr>
                <p:nvPr/>
              </p:nvSpPr>
              <p:spPr bwMode="auto">
                <a:xfrm rot="-50510281">
                  <a:off x="3928" y="2753"/>
                  <a:ext cx="594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Oval 237"/>
                <p:cNvSpPr>
                  <a:spLocks noChangeArrowheads="1"/>
                </p:cNvSpPr>
                <p:nvPr/>
              </p:nvSpPr>
              <p:spPr bwMode="auto">
                <a:xfrm>
                  <a:off x="4311" y="2954"/>
                  <a:ext cx="113" cy="113"/>
                </a:xfrm>
                <a:prstGeom prst="ellipse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238"/>
                <p:cNvSpPr>
                  <a:spLocks noChangeArrowheads="1"/>
                </p:cNvSpPr>
                <p:nvPr/>
              </p:nvSpPr>
              <p:spPr bwMode="auto">
                <a:xfrm rot="14871200">
                  <a:off x="3441" y="2127"/>
                  <a:ext cx="963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239"/>
                <p:cNvSpPr>
                  <a:spLocks noChangeArrowheads="1"/>
                </p:cNvSpPr>
                <p:nvPr/>
              </p:nvSpPr>
              <p:spPr bwMode="auto">
                <a:xfrm rot="36637914">
                  <a:off x="2496" y="1891"/>
                  <a:ext cx="187" cy="8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240"/>
                <p:cNvSpPr>
                  <a:spLocks noChangeArrowheads="1"/>
                </p:cNvSpPr>
                <p:nvPr/>
              </p:nvSpPr>
              <p:spPr bwMode="auto">
                <a:xfrm rot="-2165081">
                  <a:off x="3706" y="1664"/>
                  <a:ext cx="199" cy="5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AutoShape 241"/>
                <p:cNvSpPr>
                  <a:spLocks noChangeArrowheads="1"/>
                </p:cNvSpPr>
                <p:nvPr/>
              </p:nvSpPr>
              <p:spPr bwMode="auto">
                <a:xfrm rot="-51097225">
                  <a:off x="3652" y="1527"/>
                  <a:ext cx="270" cy="5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AutoShape 242"/>
                <p:cNvSpPr>
                  <a:spLocks noChangeArrowheads="1"/>
                </p:cNvSpPr>
                <p:nvPr/>
              </p:nvSpPr>
              <p:spPr bwMode="auto">
                <a:xfrm rot="589695">
                  <a:off x="3400" y="1419"/>
                  <a:ext cx="345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AutoShape 243"/>
                <p:cNvSpPr>
                  <a:spLocks noChangeArrowheads="1"/>
                </p:cNvSpPr>
                <p:nvPr/>
              </p:nvSpPr>
              <p:spPr bwMode="auto">
                <a:xfrm rot="-780106">
                  <a:off x="3261" y="1411"/>
                  <a:ext cx="199" cy="5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Freeform 244"/>
                <p:cNvSpPr>
                  <a:spLocks/>
                </p:cNvSpPr>
                <p:nvPr/>
              </p:nvSpPr>
              <p:spPr bwMode="auto">
                <a:xfrm>
                  <a:off x="2312" y="1726"/>
                  <a:ext cx="695" cy="179"/>
                </a:xfrm>
                <a:custGeom>
                  <a:avLst/>
                  <a:gdLst>
                    <a:gd name="T0" fmla="*/ 610 w 695"/>
                    <a:gd name="T1" fmla="*/ 37 h 179"/>
                    <a:gd name="T2" fmla="*/ 99 w 695"/>
                    <a:gd name="T3" fmla="*/ 9 h 179"/>
                    <a:gd name="T4" fmla="*/ 14 w 695"/>
                    <a:gd name="T5" fmla="*/ 94 h 179"/>
                    <a:gd name="T6" fmla="*/ 99 w 695"/>
                    <a:gd name="T7" fmla="*/ 179 h 179"/>
                    <a:gd name="T8" fmla="*/ 610 w 695"/>
                    <a:gd name="T9" fmla="*/ 94 h 179"/>
                    <a:gd name="T10" fmla="*/ 610 w 695"/>
                    <a:gd name="T11" fmla="*/ 37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95" h="179">
                      <a:moveTo>
                        <a:pt x="610" y="37"/>
                      </a:moveTo>
                      <a:cubicBezTo>
                        <a:pt x="525" y="23"/>
                        <a:pt x="198" y="0"/>
                        <a:pt x="99" y="9"/>
                      </a:cubicBezTo>
                      <a:cubicBezTo>
                        <a:pt x="0" y="18"/>
                        <a:pt x="14" y="66"/>
                        <a:pt x="14" y="94"/>
                      </a:cubicBezTo>
                      <a:cubicBezTo>
                        <a:pt x="14" y="122"/>
                        <a:pt x="0" y="179"/>
                        <a:pt x="99" y="179"/>
                      </a:cubicBezTo>
                      <a:cubicBezTo>
                        <a:pt x="198" y="179"/>
                        <a:pt x="525" y="118"/>
                        <a:pt x="610" y="94"/>
                      </a:cubicBezTo>
                      <a:cubicBezTo>
                        <a:pt x="695" y="70"/>
                        <a:pt x="695" y="51"/>
                        <a:pt x="610" y="37"/>
                      </a:cubicBezTo>
                      <a:close/>
                    </a:path>
                  </a:pathLst>
                </a:custGeom>
                <a:grpFill/>
                <a:ln w="762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" name="Group 222"/>
              <p:cNvGrpSpPr>
                <a:grpSpLocks/>
              </p:cNvGrpSpPr>
              <p:nvPr/>
            </p:nvGrpSpPr>
            <p:grpSpPr bwMode="auto">
              <a:xfrm>
                <a:off x="4306725" y="3193393"/>
                <a:ext cx="4500035" cy="2826129"/>
                <a:chOff x="1419" y="1411"/>
                <a:chExt cx="3629" cy="2280"/>
              </a:xfrm>
              <a:solidFill>
                <a:schemeClr val="tx1"/>
              </a:solidFill>
            </p:grpSpPr>
            <p:sp>
              <p:nvSpPr>
                <p:cNvPr id="25" name="AutoShape 223"/>
                <p:cNvSpPr>
                  <a:spLocks noChangeArrowheads="1"/>
                </p:cNvSpPr>
                <p:nvPr/>
              </p:nvSpPr>
              <p:spPr bwMode="auto">
                <a:xfrm>
                  <a:off x="1419" y="2330"/>
                  <a:ext cx="1361" cy="1361"/>
                </a:xfrm>
                <a:custGeom>
                  <a:avLst/>
                  <a:gdLst>
                    <a:gd name="G0" fmla="+- 1127 0 0"/>
                    <a:gd name="G1" fmla="+- 21600 0 1127"/>
                    <a:gd name="G2" fmla="+- 21600 0 1127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7" y="10800"/>
                      </a:moveTo>
                      <a:cubicBezTo>
                        <a:pt x="1127" y="16142"/>
                        <a:pt x="5458" y="20473"/>
                        <a:pt x="10800" y="20473"/>
                      </a:cubicBezTo>
                      <a:cubicBezTo>
                        <a:pt x="16142" y="20473"/>
                        <a:pt x="20473" y="16142"/>
                        <a:pt x="20473" y="10800"/>
                      </a:cubicBezTo>
                      <a:cubicBezTo>
                        <a:pt x="20473" y="5458"/>
                        <a:pt x="16142" y="1127"/>
                        <a:pt x="10800" y="1127"/>
                      </a:cubicBezTo>
                      <a:cubicBezTo>
                        <a:pt x="5458" y="1127"/>
                        <a:pt x="1127" y="5458"/>
                        <a:pt x="1127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" name="AutoShape 224"/>
                <p:cNvSpPr>
                  <a:spLocks noChangeArrowheads="1"/>
                </p:cNvSpPr>
                <p:nvPr/>
              </p:nvSpPr>
              <p:spPr bwMode="auto">
                <a:xfrm>
                  <a:off x="2950" y="2784"/>
                  <a:ext cx="453" cy="452"/>
                </a:xfrm>
                <a:custGeom>
                  <a:avLst/>
                  <a:gdLst>
                    <a:gd name="G0" fmla="+- 2845 0 0"/>
                    <a:gd name="G1" fmla="+- 21600 0 2845"/>
                    <a:gd name="G2" fmla="+- 21600 0 2845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845" y="10800"/>
                      </a:moveTo>
                      <a:cubicBezTo>
                        <a:pt x="2845" y="15193"/>
                        <a:pt x="6407" y="18755"/>
                        <a:pt x="10800" y="18755"/>
                      </a:cubicBezTo>
                      <a:cubicBezTo>
                        <a:pt x="15193" y="18755"/>
                        <a:pt x="18755" y="15193"/>
                        <a:pt x="18755" y="10800"/>
                      </a:cubicBezTo>
                      <a:cubicBezTo>
                        <a:pt x="18755" y="6407"/>
                        <a:pt x="15193" y="2845"/>
                        <a:pt x="10800" y="2845"/>
                      </a:cubicBezTo>
                      <a:cubicBezTo>
                        <a:pt x="6407" y="2845"/>
                        <a:pt x="2845" y="6407"/>
                        <a:pt x="2845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" name="AutoShape 225"/>
                <p:cNvSpPr>
                  <a:spLocks noChangeArrowheads="1"/>
                </p:cNvSpPr>
                <p:nvPr/>
              </p:nvSpPr>
              <p:spPr bwMode="auto">
                <a:xfrm>
                  <a:off x="1977" y="2889"/>
                  <a:ext cx="244" cy="244"/>
                </a:xfrm>
                <a:custGeom>
                  <a:avLst/>
                  <a:gdLst>
                    <a:gd name="G0" fmla="+- 5786 0 0"/>
                    <a:gd name="G1" fmla="+- 21600 0 5786"/>
                    <a:gd name="G2" fmla="+- 21600 0 5786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786" y="10800"/>
                      </a:moveTo>
                      <a:cubicBezTo>
                        <a:pt x="5786" y="13569"/>
                        <a:pt x="8031" y="15814"/>
                        <a:pt x="10800" y="15814"/>
                      </a:cubicBezTo>
                      <a:cubicBezTo>
                        <a:pt x="13569" y="15814"/>
                        <a:pt x="15814" y="13569"/>
                        <a:pt x="15814" y="10800"/>
                      </a:cubicBezTo>
                      <a:cubicBezTo>
                        <a:pt x="15814" y="8031"/>
                        <a:pt x="13569" y="5786"/>
                        <a:pt x="10800" y="5786"/>
                      </a:cubicBezTo>
                      <a:cubicBezTo>
                        <a:pt x="8031" y="5786"/>
                        <a:pt x="5786" y="8031"/>
                        <a:pt x="5786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" name="AutoShape 226"/>
                <p:cNvSpPr>
                  <a:spLocks noChangeArrowheads="1"/>
                </p:cNvSpPr>
                <p:nvPr/>
              </p:nvSpPr>
              <p:spPr bwMode="auto">
                <a:xfrm>
                  <a:off x="2156" y="2982"/>
                  <a:ext cx="851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AutoShape 227"/>
                <p:cNvSpPr>
                  <a:spLocks noChangeArrowheads="1"/>
                </p:cNvSpPr>
                <p:nvPr/>
              </p:nvSpPr>
              <p:spPr bwMode="auto">
                <a:xfrm>
                  <a:off x="3687" y="2330"/>
                  <a:ext cx="1361" cy="1361"/>
                </a:xfrm>
                <a:custGeom>
                  <a:avLst/>
                  <a:gdLst>
                    <a:gd name="G0" fmla="+- 1127 0 0"/>
                    <a:gd name="G1" fmla="+- 21600 0 1127"/>
                    <a:gd name="G2" fmla="+- 21600 0 1127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7" y="10800"/>
                      </a:moveTo>
                      <a:cubicBezTo>
                        <a:pt x="1127" y="16142"/>
                        <a:pt x="5458" y="20473"/>
                        <a:pt x="10800" y="20473"/>
                      </a:cubicBezTo>
                      <a:cubicBezTo>
                        <a:pt x="16142" y="20473"/>
                        <a:pt x="20473" y="16142"/>
                        <a:pt x="20473" y="10800"/>
                      </a:cubicBezTo>
                      <a:cubicBezTo>
                        <a:pt x="20473" y="5458"/>
                        <a:pt x="16142" y="1127"/>
                        <a:pt x="10800" y="1127"/>
                      </a:cubicBezTo>
                      <a:cubicBezTo>
                        <a:pt x="5458" y="1127"/>
                        <a:pt x="1127" y="5458"/>
                        <a:pt x="1127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AutoShape 228"/>
                <p:cNvSpPr>
                  <a:spLocks noChangeArrowheads="1"/>
                </p:cNvSpPr>
                <p:nvPr/>
              </p:nvSpPr>
              <p:spPr bwMode="auto">
                <a:xfrm rot="-3600000">
                  <a:off x="1848" y="2466"/>
                  <a:ext cx="1061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" name="AutoShape 229"/>
                <p:cNvSpPr>
                  <a:spLocks noChangeArrowheads="1"/>
                </p:cNvSpPr>
                <p:nvPr/>
              </p:nvSpPr>
              <p:spPr bwMode="auto">
                <a:xfrm rot="-7200000">
                  <a:off x="2331" y="2376"/>
                  <a:ext cx="1017" cy="6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Oval 230"/>
                <p:cNvSpPr>
                  <a:spLocks noChangeArrowheads="1"/>
                </p:cNvSpPr>
                <p:nvPr/>
              </p:nvSpPr>
              <p:spPr bwMode="auto">
                <a:xfrm>
                  <a:off x="3092" y="2926"/>
                  <a:ext cx="170" cy="17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AutoShape 231"/>
                <p:cNvSpPr>
                  <a:spLocks noChangeArrowheads="1"/>
                </p:cNvSpPr>
                <p:nvPr/>
              </p:nvSpPr>
              <p:spPr bwMode="auto">
                <a:xfrm rot="6045817">
                  <a:off x="2796" y="2996"/>
                  <a:ext cx="765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AutoShape 232"/>
                <p:cNvSpPr>
                  <a:spLocks noChangeArrowheads="1"/>
                </p:cNvSpPr>
                <p:nvPr/>
              </p:nvSpPr>
              <p:spPr bwMode="auto">
                <a:xfrm rot="-900000">
                  <a:off x="3205" y="2642"/>
                  <a:ext cx="170" cy="5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" name="AutoShape 233"/>
                <p:cNvSpPr>
                  <a:spLocks noChangeArrowheads="1"/>
                </p:cNvSpPr>
                <p:nvPr/>
              </p:nvSpPr>
              <p:spPr bwMode="auto">
                <a:xfrm rot="-900000">
                  <a:off x="2978" y="3351"/>
                  <a:ext cx="170" cy="5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AutoShape 234"/>
                <p:cNvSpPr>
                  <a:spLocks noChangeArrowheads="1"/>
                </p:cNvSpPr>
                <p:nvPr/>
              </p:nvSpPr>
              <p:spPr bwMode="auto">
                <a:xfrm rot="-24536711">
                  <a:off x="2971" y="2572"/>
                  <a:ext cx="1165" cy="5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AutoShape 235"/>
                <p:cNvSpPr>
                  <a:spLocks noChangeArrowheads="1"/>
                </p:cNvSpPr>
                <p:nvPr/>
              </p:nvSpPr>
              <p:spPr bwMode="auto">
                <a:xfrm>
                  <a:off x="2581" y="1962"/>
                  <a:ext cx="1276" cy="5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AutoShape 236"/>
                <p:cNvSpPr>
                  <a:spLocks noChangeArrowheads="1"/>
                </p:cNvSpPr>
                <p:nvPr/>
              </p:nvSpPr>
              <p:spPr bwMode="auto">
                <a:xfrm rot="-50510281">
                  <a:off x="3928" y="2753"/>
                  <a:ext cx="594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" name="Oval 237"/>
                <p:cNvSpPr>
                  <a:spLocks noChangeArrowheads="1"/>
                </p:cNvSpPr>
                <p:nvPr/>
              </p:nvSpPr>
              <p:spPr bwMode="auto">
                <a:xfrm>
                  <a:off x="4311" y="2954"/>
                  <a:ext cx="113" cy="11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AutoShape 238"/>
                <p:cNvSpPr>
                  <a:spLocks noChangeArrowheads="1"/>
                </p:cNvSpPr>
                <p:nvPr/>
              </p:nvSpPr>
              <p:spPr bwMode="auto">
                <a:xfrm rot="14871200">
                  <a:off x="3441" y="2127"/>
                  <a:ext cx="963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" name="AutoShape 239"/>
                <p:cNvSpPr>
                  <a:spLocks noChangeArrowheads="1"/>
                </p:cNvSpPr>
                <p:nvPr/>
              </p:nvSpPr>
              <p:spPr bwMode="auto">
                <a:xfrm rot="36637914">
                  <a:off x="2496" y="1891"/>
                  <a:ext cx="187" cy="8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" name="AutoShape 240"/>
                <p:cNvSpPr>
                  <a:spLocks noChangeArrowheads="1"/>
                </p:cNvSpPr>
                <p:nvPr/>
              </p:nvSpPr>
              <p:spPr bwMode="auto">
                <a:xfrm rot="-2165081">
                  <a:off x="3706" y="1664"/>
                  <a:ext cx="199" cy="5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" name="AutoShape 241"/>
                <p:cNvSpPr>
                  <a:spLocks noChangeArrowheads="1"/>
                </p:cNvSpPr>
                <p:nvPr/>
              </p:nvSpPr>
              <p:spPr bwMode="auto">
                <a:xfrm rot="-51097225">
                  <a:off x="3652" y="1527"/>
                  <a:ext cx="270" cy="5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" name="AutoShape 242"/>
                <p:cNvSpPr>
                  <a:spLocks noChangeArrowheads="1"/>
                </p:cNvSpPr>
                <p:nvPr/>
              </p:nvSpPr>
              <p:spPr bwMode="auto">
                <a:xfrm rot="589695">
                  <a:off x="3400" y="1419"/>
                  <a:ext cx="345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" name="AutoShape 243"/>
                <p:cNvSpPr>
                  <a:spLocks noChangeArrowheads="1"/>
                </p:cNvSpPr>
                <p:nvPr/>
              </p:nvSpPr>
              <p:spPr bwMode="auto">
                <a:xfrm rot="-780106">
                  <a:off x="3261" y="1411"/>
                  <a:ext cx="199" cy="5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" name="Freeform 244"/>
                <p:cNvSpPr>
                  <a:spLocks/>
                </p:cNvSpPr>
                <p:nvPr/>
              </p:nvSpPr>
              <p:spPr bwMode="auto">
                <a:xfrm>
                  <a:off x="2312" y="1726"/>
                  <a:ext cx="695" cy="179"/>
                </a:xfrm>
                <a:custGeom>
                  <a:avLst/>
                  <a:gdLst>
                    <a:gd name="T0" fmla="*/ 610 w 695"/>
                    <a:gd name="T1" fmla="*/ 37 h 179"/>
                    <a:gd name="T2" fmla="*/ 99 w 695"/>
                    <a:gd name="T3" fmla="*/ 9 h 179"/>
                    <a:gd name="T4" fmla="*/ 14 w 695"/>
                    <a:gd name="T5" fmla="*/ 94 h 179"/>
                    <a:gd name="T6" fmla="*/ 99 w 695"/>
                    <a:gd name="T7" fmla="*/ 179 h 179"/>
                    <a:gd name="T8" fmla="*/ 610 w 695"/>
                    <a:gd name="T9" fmla="*/ 94 h 179"/>
                    <a:gd name="T10" fmla="*/ 610 w 695"/>
                    <a:gd name="T11" fmla="*/ 37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95" h="179">
                      <a:moveTo>
                        <a:pt x="610" y="37"/>
                      </a:moveTo>
                      <a:cubicBezTo>
                        <a:pt x="525" y="23"/>
                        <a:pt x="198" y="0"/>
                        <a:pt x="99" y="9"/>
                      </a:cubicBezTo>
                      <a:cubicBezTo>
                        <a:pt x="0" y="18"/>
                        <a:pt x="14" y="66"/>
                        <a:pt x="14" y="94"/>
                      </a:cubicBezTo>
                      <a:cubicBezTo>
                        <a:pt x="14" y="122"/>
                        <a:pt x="0" y="179"/>
                        <a:pt x="99" y="179"/>
                      </a:cubicBezTo>
                      <a:cubicBezTo>
                        <a:pt x="198" y="179"/>
                        <a:pt x="525" y="118"/>
                        <a:pt x="610" y="94"/>
                      </a:cubicBezTo>
                      <a:cubicBezTo>
                        <a:pt x="695" y="70"/>
                        <a:pt x="695" y="51"/>
                        <a:pt x="610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星 16 31"/>
          <p:cNvSpPr/>
          <p:nvPr/>
        </p:nvSpPr>
        <p:spPr>
          <a:xfrm>
            <a:off x="320561" y="179562"/>
            <a:ext cx="6210912" cy="4653916"/>
          </a:xfrm>
          <a:prstGeom prst="star16">
            <a:avLst>
              <a:gd name="adj" fmla="val 39465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 rot="21209013">
            <a:off x="336546" y="616819"/>
            <a:ext cx="5784956" cy="175432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ココは駐輪場ではありません</a:t>
            </a:r>
            <a:endParaRPr kumimoji="1" lang="ja-JP" altLang="en-US" sz="5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4" name="グループ化 33"/>
          <p:cNvGrpSpPr/>
          <p:nvPr/>
        </p:nvGrpSpPr>
        <p:grpSpPr>
          <a:xfrm>
            <a:off x="1369304" y="2651819"/>
            <a:ext cx="4113425" cy="3090734"/>
            <a:chOff x="4306725" y="2915844"/>
            <a:chExt cx="4500035" cy="3381226"/>
          </a:xfrm>
        </p:grpSpPr>
        <p:sp>
          <p:nvSpPr>
            <p:cNvPr id="35" name="円/楕円 34"/>
            <p:cNvSpPr/>
            <p:nvPr/>
          </p:nvSpPr>
          <p:spPr bwMode="auto">
            <a:xfrm>
              <a:off x="5030147" y="3142458"/>
              <a:ext cx="3053190" cy="305319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/>
            <p:cNvGrpSpPr/>
            <p:nvPr/>
          </p:nvGrpSpPr>
          <p:grpSpPr>
            <a:xfrm>
              <a:off x="4306725" y="2915844"/>
              <a:ext cx="4500035" cy="3381226"/>
              <a:chOff x="4306725" y="2915844"/>
              <a:chExt cx="4500035" cy="3381226"/>
            </a:xfrm>
          </p:grpSpPr>
          <p:sp>
            <p:nvSpPr>
              <p:cNvPr id="37" name="禁止 36"/>
              <p:cNvSpPr/>
              <p:nvPr/>
            </p:nvSpPr>
            <p:spPr bwMode="auto">
              <a:xfrm>
                <a:off x="4866129" y="2915844"/>
                <a:ext cx="3381226" cy="3381226"/>
              </a:xfrm>
              <a:prstGeom prst="noSmoking">
                <a:avLst>
                  <a:gd name="adj" fmla="val 960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" name="Group 222"/>
              <p:cNvGrpSpPr>
                <a:grpSpLocks/>
              </p:cNvGrpSpPr>
              <p:nvPr/>
            </p:nvGrpSpPr>
            <p:grpSpPr bwMode="auto">
              <a:xfrm>
                <a:off x="4306725" y="3193393"/>
                <a:ext cx="4500035" cy="2826129"/>
                <a:chOff x="1419" y="1411"/>
                <a:chExt cx="3629" cy="2280"/>
              </a:xfrm>
              <a:solidFill>
                <a:schemeClr val="bg1"/>
              </a:solidFill>
            </p:grpSpPr>
            <p:sp>
              <p:nvSpPr>
                <p:cNvPr id="70" name="AutoShape 223"/>
                <p:cNvSpPr>
                  <a:spLocks noChangeArrowheads="1"/>
                </p:cNvSpPr>
                <p:nvPr/>
              </p:nvSpPr>
              <p:spPr bwMode="auto">
                <a:xfrm>
                  <a:off x="1419" y="2330"/>
                  <a:ext cx="1361" cy="1361"/>
                </a:xfrm>
                <a:custGeom>
                  <a:avLst/>
                  <a:gdLst>
                    <a:gd name="G0" fmla="+- 1127 0 0"/>
                    <a:gd name="G1" fmla="+- 21600 0 1127"/>
                    <a:gd name="G2" fmla="+- 21600 0 1127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7" y="10800"/>
                      </a:moveTo>
                      <a:cubicBezTo>
                        <a:pt x="1127" y="16142"/>
                        <a:pt x="5458" y="20473"/>
                        <a:pt x="10800" y="20473"/>
                      </a:cubicBezTo>
                      <a:cubicBezTo>
                        <a:pt x="16142" y="20473"/>
                        <a:pt x="20473" y="16142"/>
                        <a:pt x="20473" y="10800"/>
                      </a:cubicBezTo>
                      <a:cubicBezTo>
                        <a:pt x="20473" y="5458"/>
                        <a:pt x="16142" y="1127"/>
                        <a:pt x="10800" y="1127"/>
                      </a:cubicBezTo>
                      <a:cubicBezTo>
                        <a:pt x="5458" y="1127"/>
                        <a:pt x="1127" y="5458"/>
                        <a:pt x="1127" y="1080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AutoShape 224"/>
                <p:cNvSpPr>
                  <a:spLocks noChangeArrowheads="1"/>
                </p:cNvSpPr>
                <p:nvPr/>
              </p:nvSpPr>
              <p:spPr bwMode="auto">
                <a:xfrm>
                  <a:off x="2950" y="2784"/>
                  <a:ext cx="453" cy="452"/>
                </a:xfrm>
                <a:custGeom>
                  <a:avLst/>
                  <a:gdLst>
                    <a:gd name="G0" fmla="+- 2845 0 0"/>
                    <a:gd name="G1" fmla="+- 21600 0 2845"/>
                    <a:gd name="G2" fmla="+- 21600 0 2845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845" y="10800"/>
                      </a:moveTo>
                      <a:cubicBezTo>
                        <a:pt x="2845" y="15193"/>
                        <a:pt x="6407" y="18755"/>
                        <a:pt x="10800" y="18755"/>
                      </a:cubicBezTo>
                      <a:cubicBezTo>
                        <a:pt x="15193" y="18755"/>
                        <a:pt x="18755" y="15193"/>
                        <a:pt x="18755" y="10800"/>
                      </a:cubicBezTo>
                      <a:cubicBezTo>
                        <a:pt x="18755" y="6407"/>
                        <a:pt x="15193" y="2845"/>
                        <a:pt x="10800" y="2845"/>
                      </a:cubicBezTo>
                      <a:cubicBezTo>
                        <a:pt x="6407" y="2845"/>
                        <a:pt x="2845" y="6407"/>
                        <a:pt x="2845" y="1080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AutoShape 225"/>
                <p:cNvSpPr>
                  <a:spLocks noChangeArrowheads="1"/>
                </p:cNvSpPr>
                <p:nvPr/>
              </p:nvSpPr>
              <p:spPr bwMode="auto">
                <a:xfrm>
                  <a:off x="1977" y="2889"/>
                  <a:ext cx="244" cy="244"/>
                </a:xfrm>
                <a:custGeom>
                  <a:avLst/>
                  <a:gdLst>
                    <a:gd name="G0" fmla="+- 5786 0 0"/>
                    <a:gd name="G1" fmla="+- 21600 0 5786"/>
                    <a:gd name="G2" fmla="+- 21600 0 5786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786" y="10800"/>
                      </a:moveTo>
                      <a:cubicBezTo>
                        <a:pt x="5786" y="13569"/>
                        <a:pt x="8031" y="15814"/>
                        <a:pt x="10800" y="15814"/>
                      </a:cubicBezTo>
                      <a:cubicBezTo>
                        <a:pt x="13569" y="15814"/>
                        <a:pt x="15814" y="13569"/>
                        <a:pt x="15814" y="10800"/>
                      </a:cubicBezTo>
                      <a:cubicBezTo>
                        <a:pt x="15814" y="8031"/>
                        <a:pt x="13569" y="5786"/>
                        <a:pt x="10800" y="5786"/>
                      </a:cubicBezTo>
                      <a:cubicBezTo>
                        <a:pt x="8031" y="5786"/>
                        <a:pt x="5786" y="8031"/>
                        <a:pt x="5786" y="1080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AutoShape 226"/>
                <p:cNvSpPr>
                  <a:spLocks noChangeArrowheads="1"/>
                </p:cNvSpPr>
                <p:nvPr/>
              </p:nvSpPr>
              <p:spPr bwMode="auto">
                <a:xfrm>
                  <a:off x="2156" y="2982"/>
                  <a:ext cx="851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AutoShape 227"/>
                <p:cNvSpPr>
                  <a:spLocks noChangeArrowheads="1"/>
                </p:cNvSpPr>
                <p:nvPr/>
              </p:nvSpPr>
              <p:spPr bwMode="auto">
                <a:xfrm>
                  <a:off x="3687" y="2330"/>
                  <a:ext cx="1361" cy="1361"/>
                </a:xfrm>
                <a:custGeom>
                  <a:avLst/>
                  <a:gdLst>
                    <a:gd name="G0" fmla="+- 1127 0 0"/>
                    <a:gd name="G1" fmla="+- 21600 0 1127"/>
                    <a:gd name="G2" fmla="+- 21600 0 1127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7" y="10800"/>
                      </a:moveTo>
                      <a:cubicBezTo>
                        <a:pt x="1127" y="16142"/>
                        <a:pt x="5458" y="20473"/>
                        <a:pt x="10800" y="20473"/>
                      </a:cubicBezTo>
                      <a:cubicBezTo>
                        <a:pt x="16142" y="20473"/>
                        <a:pt x="20473" y="16142"/>
                        <a:pt x="20473" y="10800"/>
                      </a:cubicBezTo>
                      <a:cubicBezTo>
                        <a:pt x="20473" y="5458"/>
                        <a:pt x="16142" y="1127"/>
                        <a:pt x="10800" y="1127"/>
                      </a:cubicBezTo>
                      <a:cubicBezTo>
                        <a:pt x="5458" y="1127"/>
                        <a:pt x="1127" y="5458"/>
                        <a:pt x="1127" y="1080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AutoShape 228"/>
                <p:cNvSpPr>
                  <a:spLocks noChangeArrowheads="1"/>
                </p:cNvSpPr>
                <p:nvPr/>
              </p:nvSpPr>
              <p:spPr bwMode="auto">
                <a:xfrm rot="-3600000">
                  <a:off x="1848" y="2466"/>
                  <a:ext cx="1061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AutoShape 229"/>
                <p:cNvSpPr>
                  <a:spLocks noChangeArrowheads="1"/>
                </p:cNvSpPr>
                <p:nvPr/>
              </p:nvSpPr>
              <p:spPr bwMode="auto">
                <a:xfrm rot="-7200000">
                  <a:off x="2331" y="2376"/>
                  <a:ext cx="1017" cy="6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Oval 230"/>
                <p:cNvSpPr>
                  <a:spLocks noChangeArrowheads="1"/>
                </p:cNvSpPr>
                <p:nvPr/>
              </p:nvSpPr>
              <p:spPr bwMode="auto">
                <a:xfrm>
                  <a:off x="3092" y="2926"/>
                  <a:ext cx="170" cy="170"/>
                </a:xfrm>
                <a:prstGeom prst="ellipse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AutoShape 231"/>
                <p:cNvSpPr>
                  <a:spLocks noChangeArrowheads="1"/>
                </p:cNvSpPr>
                <p:nvPr/>
              </p:nvSpPr>
              <p:spPr bwMode="auto">
                <a:xfrm rot="6045817">
                  <a:off x="2796" y="2996"/>
                  <a:ext cx="765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" name="AutoShape 232"/>
                <p:cNvSpPr>
                  <a:spLocks noChangeArrowheads="1"/>
                </p:cNvSpPr>
                <p:nvPr/>
              </p:nvSpPr>
              <p:spPr bwMode="auto">
                <a:xfrm rot="-900000">
                  <a:off x="3205" y="2642"/>
                  <a:ext cx="170" cy="5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AutoShape 233"/>
                <p:cNvSpPr>
                  <a:spLocks noChangeArrowheads="1"/>
                </p:cNvSpPr>
                <p:nvPr/>
              </p:nvSpPr>
              <p:spPr bwMode="auto">
                <a:xfrm rot="-900000">
                  <a:off x="2978" y="3351"/>
                  <a:ext cx="170" cy="5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AutoShape 234"/>
                <p:cNvSpPr>
                  <a:spLocks noChangeArrowheads="1"/>
                </p:cNvSpPr>
                <p:nvPr/>
              </p:nvSpPr>
              <p:spPr bwMode="auto">
                <a:xfrm rot="-24536711">
                  <a:off x="2971" y="2572"/>
                  <a:ext cx="1165" cy="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AutoShape 235"/>
                <p:cNvSpPr>
                  <a:spLocks noChangeArrowheads="1"/>
                </p:cNvSpPr>
                <p:nvPr/>
              </p:nvSpPr>
              <p:spPr bwMode="auto">
                <a:xfrm>
                  <a:off x="2581" y="1962"/>
                  <a:ext cx="1276" cy="5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AutoShape 236"/>
                <p:cNvSpPr>
                  <a:spLocks noChangeArrowheads="1"/>
                </p:cNvSpPr>
                <p:nvPr/>
              </p:nvSpPr>
              <p:spPr bwMode="auto">
                <a:xfrm rot="-50510281">
                  <a:off x="3928" y="2753"/>
                  <a:ext cx="594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Oval 237"/>
                <p:cNvSpPr>
                  <a:spLocks noChangeArrowheads="1"/>
                </p:cNvSpPr>
                <p:nvPr/>
              </p:nvSpPr>
              <p:spPr bwMode="auto">
                <a:xfrm>
                  <a:off x="4311" y="2954"/>
                  <a:ext cx="113" cy="113"/>
                </a:xfrm>
                <a:prstGeom prst="ellipse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AutoShape 238"/>
                <p:cNvSpPr>
                  <a:spLocks noChangeArrowheads="1"/>
                </p:cNvSpPr>
                <p:nvPr/>
              </p:nvSpPr>
              <p:spPr bwMode="auto">
                <a:xfrm rot="14871200">
                  <a:off x="3441" y="2127"/>
                  <a:ext cx="963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AutoShape 239"/>
                <p:cNvSpPr>
                  <a:spLocks noChangeArrowheads="1"/>
                </p:cNvSpPr>
                <p:nvPr/>
              </p:nvSpPr>
              <p:spPr bwMode="auto">
                <a:xfrm rot="36637914">
                  <a:off x="2496" y="1891"/>
                  <a:ext cx="187" cy="8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" name="AutoShape 240"/>
                <p:cNvSpPr>
                  <a:spLocks noChangeArrowheads="1"/>
                </p:cNvSpPr>
                <p:nvPr/>
              </p:nvSpPr>
              <p:spPr bwMode="auto">
                <a:xfrm rot="-2165081">
                  <a:off x="3706" y="1664"/>
                  <a:ext cx="199" cy="5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AutoShape 241"/>
                <p:cNvSpPr>
                  <a:spLocks noChangeArrowheads="1"/>
                </p:cNvSpPr>
                <p:nvPr/>
              </p:nvSpPr>
              <p:spPr bwMode="auto">
                <a:xfrm rot="-51097225">
                  <a:off x="3652" y="1527"/>
                  <a:ext cx="270" cy="5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AutoShape 242"/>
                <p:cNvSpPr>
                  <a:spLocks noChangeArrowheads="1"/>
                </p:cNvSpPr>
                <p:nvPr/>
              </p:nvSpPr>
              <p:spPr bwMode="auto">
                <a:xfrm rot="589695">
                  <a:off x="3400" y="1419"/>
                  <a:ext cx="345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AutoShape 243"/>
                <p:cNvSpPr>
                  <a:spLocks noChangeArrowheads="1"/>
                </p:cNvSpPr>
                <p:nvPr/>
              </p:nvSpPr>
              <p:spPr bwMode="auto">
                <a:xfrm rot="-780106">
                  <a:off x="3261" y="1411"/>
                  <a:ext cx="199" cy="5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" name="Freeform 244"/>
                <p:cNvSpPr>
                  <a:spLocks/>
                </p:cNvSpPr>
                <p:nvPr/>
              </p:nvSpPr>
              <p:spPr bwMode="auto">
                <a:xfrm>
                  <a:off x="2312" y="1726"/>
                  <a:ext cx="695" cy="179"/>
                </a:xfrm>
                <a:custGeom>
                  <a:avLst/>
                  <a:gdLst>
                    <a:gd name="T0" fmla="*/ 610 w 695"/>
                    <a:gd name="T1" fmla="*/ 37 h 179"/>
                    <a:gd name="T2" fmla="*/ 99 w 695"/>
                    <a:gd name="T3" fmla="*/ 9 h 179"/>
                    <a:gd name="T4" fmla="*/ 14 w 695"/>
                    <a:gd name="T5" fmla="*/ 94 h 179"/>
                    <a:gd name="T6" fmla="*/ 99 w 695"/>
                    <a:gd name="T7" fmla="*/ 179 h 179"/>
                    <a:gd name="T8" fmla="*/ 610 w 695"/>
                    <a:gd name="T9" fmla="*/ 94 h 179"/>
                    <a:gd name="T10" fmla="*/ 610 w 695"/>
                    <a:gd name="T11" fmla="*/ 37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95" h="179">
                      <a:moveTo>
                        <a:pt x="610" y="37"/>
                      </a:moveTo>
                      <a:cubicBezTo>
                        <a:pt x="525" y="23"/>
                        <a:pt x="198" y="0"/>
                        <a:pt x="99" y="9"/>
                      </a:cubicBezTo>
                      <a:cubicBezTo>
                        <a:pt x="0" y="18"/>
                        <a:pt x="14" y="66"/>
                        <a:pt x="14" y="94"/>
                      </a:cubicBezTo>
                      <a:cubicBezTo>
                        <a:pt x="14" y="122"/>
                        <a:pt x="0" y="179"/>
                        <a:pt x="99" y="179"/>
                      </a:cubicBezTo>
                      <a:cubicBezTo>
                        <a:pt x="198" y="179"/>
                        <a:pt x="525" y="118"/>
                        <a:pt x="610" y="94"/>
                      </a:cubicBezTo>
                      <a:cubicBezTo>
                        <a:pt x="695" y="70"/>
                        <a:pt x="695" y="51"/>
                        <a:pt x="610" y="37"/>
                      </a:cubicBezTo>
                      <a:close/>
                    </a:path>
                  </a:pathLst>
                </a:custGeom>
                <a:grpFill/>
                <a:ln w="762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9" name="Group 222"/>
              <p:cNvGrpSpPr>
                <a:grpSpLocks/>
              </p:cNvGrpSpPr>
              <p:nvPr/>
            </p:nvGrpSpPr>
            <p:grpSpPr bwMode="auto">
              <a:xfrm>
                <a:off x="4306725" y="3193393"/>
                <a:ext cx="4500035" cy="2826129"/>
                <a:chOff x="1419" y="1411"/>
                <a:chExt cx="3629" cy="2280"/>
              </a:xfrm>
              <a:solidFill>
                <a:schemeClr val="tx1"/>
              </a:solidFill>
            </p:grpSpPr>
            <p:sp>
              <p:nvSpPr>
                <p:cNvPr id="40" name="AutoShape 223"/>
                <p:cNvSpPr>
                  <a:spLocks noChangeArrowheads="1"/>
                </p:cNvSpPr>
                <p:nvPr/>
              </p:nvSpPr>
              <p:spPr bwMode="auto">
                <a:xfrm>
                  <a:off x="1419" y="2330"/>
                  <a:ext cx="1361" cy="1361"/>
                </a:xfrm>
                <a:custGeom>
                  <a:avLst/>
                  <a:gdLst>
                    <a:gd name="G0" fmla="+- 1127 0 0"/>
                    <a:gd name="G1" fmla="+- 21600 0 1127"/>
                    <a:gd name="G2" fmla="+- 21600 0 1127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7" y="10800"/>
                      </a:moveTo>
                      <a:cubicBezTo>
                        <a:pt x="1127" y="16142"/>
                        <a:pt x="5458" y="20473"/>
                        <a:pt x="10800" y="20473"/>
                      </a:cubicBezTo>
                      <a:cubicBezTo>
                        <a:pt x="16142" y="20473"/>
                        <a:pt x="20473" y="16142"/>
                        <a:pt x="20473" y="10800"/>
                      </a:cubicBezTo>
                      <a:cubicBezTo>
                        <a:pt x="20473" y="5458"/>
                        <a:pt x="16142" y="1127"/>
                        <a:pt x="10800" y="1127"/>
                      </a:cubicBezTo>
                      <a:cubicBezTo>
                        <a:pt x="5458" y="1127"/>
                        <a:pt x="1127" y="5458"/>
                        <a:pt x="1127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" name="AutoShape 224"/>
                <p:cNvSpPr>
                  <a:spLocks noChangeArrowheads="1"/>
                </p:cNvSpPr>
                <p:nvPr/>
              </p:nvSpPr>
              <p:spPr bwMode="auto">
                <a:xfrm>
                  <a:off x="2950" y="2784"/>
                  <a:ext cx="453" cy="452"/>
                </a:xfrm>
                <a:custGeom>
                  <a:avLst/>
                  <a:gdLst>
                    <a:gd name="G0" fmla="+- 2845 0 0"/>
                    <a:gd name="G1" fmla="+- 21600 0 2845"/>
                    <a:gd name="G2" fmla="+- 21600 0 2845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845" y="10800"/>
                      </a:moveTo>
                      <a:cubicBezTo>
                        <a:pt x="2845" y="15193"/>
                        <a:pt x="6407" y="18755"/>
                        <a:pt x="10800" y="18755"/>
                      </a:cubicBezTo>
                      <a:cubicBezTo>
                        <a:pt x="15193" y="18755"/>
                        <a:pt x="18755" y="15193"/>
                        <a:pt x="18755" y="10800"/>
                      </a:cubicBezTo>
                      <a:cubicBezTo>
                        <a:pt x="18755" y="6407"/>
                        <a:pt x="15193" y="2845"/>
                        <a:pt x="10800" y="2845"/>
                      </a:cubicBezTo>
                      <a:cubicBezTo>
                        <a:pt x="6407" y="2845"/>
                        <a:pt x="2845" y="6407"/>
                        <a:pt x="2845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" name="AutoShape 225"/>
                <p:cNvSpPr>
                  <a:spLocks noChangeArrowheads="1"/>
                </p:cNvSpPr>
                <p:nvPr/>
              </p:nvSpPr>
              <p:spPr bwMode="auto">
                <a:xfrm>
                  <a:off x="1977" y="2889"/>
                  <a:ext cx="244" cy="244"/>
                </a:xfrm>
                <a:custGeom>
                  <a:avLst/>
                  <a:gdLst>
                    <a:gd name="G0" fmla="+- 5786 0 0"/>
                    <a:gd name="G1" fmla="+- 21600 0 5786"/>
                    <a:gd name="G2" fmla="+- 21600 0 5786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786" y="10800"/>
                      </a:moveTo>
                      <a:cubicBezTo>
                        <a:pt x="5786" y="13569"/>
                        <a:pt x="8031" y="15814"/>
                        <a:pt x="10800" y="15814"/>
                      </a:cubicBezTo>
                      <a:cubicBezTo>
                        <a:pt x="13569" y="15814"/>
                        <a:pt x="15814" y="13569"/>
                        <a:pt x="15814" y="10800"/>
                      </a:cubicBezTo>
                      <a:cubicBezTo>
                        <a:pt x="15814" y="8031"/>
                        <a:pt x="13569" y="5786"/>
                        <a:pt x="10800" y="5786"/>
                      </a:cubicBezTo>
                      <a:cubicBezTo>
                        <a:pt x="8031" y="5786"/>
                        <a:pt x="5786" y="8031"/>
                        <a:pt x="5786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" name="AutoShape 226"/>
                <p:cNvSpPr>
                  <a:spLocks noChangeArrowheads="1"/>
                </p:cNvSpPr>
                <p:nvPr/>
              </p:nvSpPr>
              <p:spPr bwMode="auto">
                <a:xfrm>
                  <a:off x="2156" y="2982"/>
                  <a:ext cx="851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" name="AutoShape 227"/>
                <p:cNvSpPr>
                  <a:spLocks noChangeArrowheads="1"/>
                </p:cNvSpPr>
                <p:nvPr/>
              </p:nvSpPr>
              <p:spPr bwMode="auto">
                <a:xfrm>
                  <a:off x="3687" y="2330"/>
                  <a:ext cx="1361" cy="1361"/>
                </a:xfrm>
                <a:custGeom>
                  <a:avLst/>
                  <a:gdLst>
                    <a:gd name="G0" fmla="+- 1127 0 0"/>
                    <a:gd name="G1" fmla="+- 21600 0 1127"/>
                    <a:gd name="G2" fmla="+- 21600 0 1127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7" y="10800"/>
                      </a:moveTo>
                      <a:cubicBezTo>
                        <a:pt x="1127" y="16142"/>
                        <a:pt x="5458" y="20473"/>
                        <a:pt x="10800" y="20473"/>
                      </a:cubicBezTo>
                      <a:cubicBezTo>
                        <a:pt x="16142" y="20473"/>
                        <a:pt x="20473" y="16142"/>
                        <a:pt x="20473" y="10800"/>
                      </a:cubicBezTo>
                      <a:cubicBezTo>
                        <a:pt x="20473" y="5458"/>
                        <a:pt x="16142" y="1127"/>
                        <a:pt x="10800" y="1127"/>
                      </a:cubicBezTo>
                      <a:cubicBezTo>
                        <a:pt x="5458" y="1127"/>
                        <a:pt x="1127" y="5458"/>
                        <a:pt x="1127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" name="AutoShape 228"/>
                <p:cNvSpPr>
                  <a:spLocks noChangeArrowheads="1"/>
                </p:cNvSpPr>
                <p:nvPr/>
              </p:nvSpPr>
              <p:spPr bwMode="auto">
                <a:xfrm rot="-3600000">
                  <a:off x="1848" y="2466"/>
                  <a:ext cx="1061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" name="AutoShape 229"/>
                <p:cNvSpPr>
                  <a:spLocks noChangeArrowheads="1"/>
                </p:cNvSpPr>
                <p:nvPr/>
              </p:nvSpPr>
              <p:spPr bwMode="auto">
                <a:xfrm rot="-7200000">
                  <a:off x="2331" y="2376"/>
                  <a:ext cx="1017" cy="6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" name="Oval 230"/>
                <p:cNvSpPr>
                  <a:spLocks noChangeArrowheads="1"/>
                </p:cNvSpPr>
                <p:nvPr/>
              </p:nvSpPr>
              <p:spPr bwMode="auto">
                <a:xfrm>
                  <a:off x="3092" y="2926"/>
                  <a:ext cx="170" cy="17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AutoShape 231"/>
                <p:cNvSpPr>
                  <a:spLocks noChangeArrowheads="1"/>
                </p:cNvSpPr>
                <p:nvPr/>
              </p:nvSpPr>
              <p:spPr bwMode="auto">
                <a:xfrm rot="6045817">
                  <a:off x="2796" y="2996"/>
                  <a:ext cx="765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AutoShape 232"/>
                <p:cNvSpPr>
                  <a:spLocks noChangeArrowheads="1"/>
                </p:cNvSpPr>
                <p:nvPr/>
              </p:nvSpPr>
              <p:spPr bwMode="auto">
                <a:xfrm rot="-900000">
                  <a:off x="3205" y="2642"/>
                  <a:ext cx="170" cy="5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AutoShape 233"/>
                <p:cNvSpPr>
                  <a:spLocks noChangeArrowheads="1"/>
                </p:cNvSpPr>
                <p:nvPr/>
              </p:nvSpPr>
              <p:spPr bwMode="auto">
                <a:xfrm rot="-900000">
                  <a:off x="2978" y="3351"/>
                  <a:ext cx="170" cy="5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AutoShape 234"/>
                <p:cNvSpPr>
                  <a:spLocks noChangeArrowheads="1"/>
                </p:cNvSpPr>
                <p:nvPr/>
              </p:nvSpPr>
              <p:spPr bwMode="auto">
                <a:xfrm rot="-24536711">
                  <a:off x="2971" y="2572"/>
                  <a:ext cx="1165" cy="5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235"/>
                <p:cNvSpPr>
                  <a:spLocks noChangeArrowheads="1"/>
                </p:cNvSpPr>
                <p:nvPr/>
              </p:nvSpPr>
              <p:spPr bwMode="auto">
                <a:xfrm>
                  <a:off x="2581" y="1962"/>
                  <a:ext cx="1276" cy="5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AutoShape 236"/>
                <p:cNvSpPr>
                  <a:spLocks noChangeArrowheads="1"/>
                </p:cNvSpPr>
                <p:nvPr/>
              </p:nvSpPr>
              <p:spPr bwMode="auto">
                <a:xfrm rot="-50510281">
                  <a:off x="3928" y="2753"/>
                  <a:ext cx="594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Oval 237"/>
                <p:cNvSpPr>
                  <a:spLocks noChangeArrowheads="1"/>
                </p:cNvSpPr>
                <p:nvPr/>
              </p:nvSpPr>
              <p:spPr bwMode="auto">
                <a:xfrm>
                  <a:off x="4311" y="2954"/>
                  <a:ext cx="113" cy="11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238"/>
                <p:cNvSpPr>
                  <a:spLocks noChangeArrowheads="1"/>
                </p:cNvSpPr>
                <p:nvPr/>
              </p:nvSpPr>
              <p:spPr bwMode="auto">
                <a:xfrm rot="14871200">
                  <a:off x="3441" y="2127"/>
                  <a:ext cx="963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239"/>
                <p:cNvSpPr>
                  <a:spLocks noChangeArrowheads="1"/>
                </p:cNvSpPr>
                <p:nvPr/>
              </p:nvSpPr>
              <p:spPr bwMode="auto">
                <a:xfrm rot="36637914">
                  <a:off x="2496" y="1891"/>
                  <a:ext cx="187" cy="8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AutoShape 240"/>
                <p:cNvSpPr>
                  <a:spLocks noChangeArrowheads="1"/>
                </p:cNvSpPr>
                <p:nvPr/>
              </p:nvSpPr>
              <p:spPr bwMode="auto">
                <a:xfrm rot="-2165081">
                  <a:off x="3706" y="1664"/>
                  <a:ext cx="199" cy="5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AutoShape 241"/>
                <p:cNvSpPr>
                  <a:spLocks noChangeArrowheads="1"/>
                </p:cNvSpPr>
                <p:nvPr/>
              </p:nvSpPr>
              <p:spPr bwMode="auto">
                <a:xfrm rot="-51097225">
                  <a:off x="3652" y="1527"/>
                  <a:ext cx="270" cy="5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AutoShape 242"/>
                <p:cNvSpPr>
                  <a:spLocks noChangeArrowheads="1"/>
                </p:cNvSpPr>
                <p:nvPr/>
              </p:nvSpPr>
              <p:spPr bwMode="auto">
                <a:xfrm rot="589695">
                  <a:off x="3400" y="1419"/>
                  <a:ext cx="345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AutoShape 243"/>
                <p:cNvSpPr>
                  <a:spLocks noChangeArrowheads="1"/>
                </p:cNvSpPr>
                <p:nvPr/>
              </p:nvSpPr>
              <p:spPr bwMode="auto">
                <a:xfrm rot="-780106">
                  <a:off x="3261" y="1411"/>
                  <a:ext cx="199" cy="5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Freeform 244"/>
                <p:cNvSpPr>
                  <a:spLocks/>
                </p:cNvSpPr>
                <p:nvPr/>
              </p:nvSpPr>
              <p:spPr bwMode="auto">
                <a:xfrm>
                  <a:off x="2312" y="1726"/>
                  <a:ext cx="695" cy="179"/>
                </a:xfrm>
                <a:custGeom>
                  <a:avLst/>
                  <a:gdLst>
                    <a:gd name="T0" fmla="*/ 610 w 695"/>
                    <a:gd name="T1" fmla="*/ 37 h 179"/>
                    <a:gd name="T2" fmla="*/ 99 w 695"/>
                    <a:gd name="T3" fmla="*/ 9 h 179"/>
                    <a:gd name="T4" fmla="*/ 14 w 695"/>
                    <a:gd name="T5" fmla="*/ 94 h 179"/>
                    <a:gd name="T6" fmla="*/ 99 w 695"/>
                    <a:gd name="T7" fmla="*/ 179 h 179"/>
                    <a:gd name="T8" fmla="*/ 610 w 695"/>
                    <a:gd name="T9" fmla="*/ 94 h 179"/>
                    <a:gd name="T10" fmla="*/ 610 w 695"/>
                    <a:gd name="T11" fmla="*/ 37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95" h="179">
                      <a:moveTo>
                        <a:pt x="610" y="37"/>
                      </a:moveTo>
                      <a:cubicBezTo>
                        <a:pt x="525" y="23"/>
                        <a:pt x="198" y="0"/>
                        <a:pt x="99" y="9"/>
                      </a:cubicBezTo>
                      <a:cubicBezTo>
                        <a:pt x="0" y="18"/>
                        <a:pt x="14" y="66"/>
                        <a:pt x="14" y="94"/>
                      </a:cubicBezTo>
                      <a:cubicBezTo>
                        <a:pt x="14" y="122"/>
                        <a:pt x="0" y="179"/>
                        <a:pt x="99" y="179"/>
                      </a:cubicBezTo>
                      <a:cubicBezTo>
                        <a:pt x="198" y="179"/>
                        <a:pt x="525" y="118"/>
                        <a:pt x="610" y="94"/>
                      </a:cubicBezTo>
                      <a:cubicBezTo>
                        <a:pt x="695" y="70"/>
                        <a:pt x="695" y="51"/>
                        <a:pt x="610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92" name="テキスト ボックス 91"/>
          <p:cNvSpPr txBox="1"/>
          <p:nvPr/>
        </p:nvSpPr>
        <p:spPr>
          <a:xfrm>
            <a:off x="5945" y="7402008"/>
            <a:ext cx="6852056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2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駐輪禁止</a:t>
            </a:r>
            <a:endParaRPr kumimoji="1" lang="ja-JP" altLang="en-US" sz="125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143636" y="6038635"/>
            <a:ext cx="6525724" cy="15696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</a:t>
            </a:r>
            <a:endParaRPr kumimoji="1" lang="ja-JP" altLang="en-US" sz="10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4" name="Freeform 81"/>
          <p:cNvSpPr>
            <a:spLocks/>
          </p:cNvSpPr>
          <p:nvPr/>
        </p:nvSpPr>
        <p:spPr bwMode="auto">
          <a:xfrm>
            <a:off x="323646" y="9093460"/>
            <a:ext cx="6207827" cy="139739"/>
          </a:xfrm>
          <a:custGeom>
            <a:avLst/>
            <a:gdLst>
              <a:gd name="T0" fmla="*/ 91 w 2918"/>
              <a:gd name="T1" fmla="*/ 0 h 91"/>
              <a:gd name="T2" fmla="*/ 181 w 2918"/>
              <a:gd name="T3" fmla="*/ 0 h 91"/>
              <a:gd name="T4" fmla="*/ 272 w 2918"/>
              <a:gd name="T5" fmla="*/ 0 h 91"/>
              <a:gd name="T6" fmla="*/ 363 w 2918"/>
              <a:gd name="T7" fmla="*/ 0 h 91"/>
              <a:gd name="T8" fmla="*/ 454 w 2918"/>
              <a:gd name="T9" fmla="*/ 0 h 91"/>
              <a:gd name="T10" fmla="*/ 544 w 2918"/>
              <a:gd name="T11" fmla="*/ 0 h 91"/>
              <a:gd name="T12" fmla="*/ 635 w 2918"/>
              <a:gd name="T13" fmla="*/ 0 h 91"/>
              <a:gd name="T14" fmla="*/ 726 w 2918"/>
              <a:gd name="T15" fmla="*/ 0 h 91"/>
              <a:gd name="T16" fmla="*/ 816 w 2918"/>
              <a:gd name="T17" fmla="*/ 0 h 91"/>
              <a:gd name="T18" fmla="*/ 907 w 2918"/>
              <a:gd name="T19" fmla="*/ 0 h 91"/>
              <a:gd name="T20" fmla="*/ 998 w 2918"/>
              <a:gd name="T21" fmla="*/ 0 h 91"/>
              <a:gd name="T22" fmla="*/ 1089 w 2918"/>
              <a:gd name="T23" fmla="*/ 0 h 91"/>
              <a:gd name="T24" fmla="*/ 1179 w 2918"/>
              <a:gd name="T25" fmla="*/ 0 h 91"/>
              <a:gd name="T26" fmla="*/ 1270 w 2918"/>
              <a:gd name="T27" fmla="*/ 0 h 91"/>
              <a:gd name="T28" fmla="*/ 1361 w 2918"/>
              <a:gd name="T29" fmla="*/ 0 h 91"/>
              <a:gd name="T30" fmla="*/ 1451 w 2918"/>
              <a:gd name="T31" fmla="*/ 0 h 91"/>
              <a:gd name="T32" fmla="*/ 1542 w 2918"/>
              <a:gd name="T33" fmla="*/ 0 h 91"/>
              <a:gd name="T34" fmla="*/ 1633 w 2918"/>
              <a:gd name="T35" fmla="*/ 0 h 91"/>
              <a:gd name="T36" fmla="*/ 1724 w 2918"/>
              <a:gd name="T37" fmla="*/ 0 h 91"/>
              <a:gd name="T38" fmla="*/ 1814 w 2918"/>
              <a:gd name="T39" fmla="*/ 0 h 91"/>
              <a:gd name="T40" fmla="*/ 1905 w 2918"/>
              <a:gd name="T41" fmla="*/ 0 h 91"/>
              <a:gd name="T42" fmla="*/ 1996 w 2918"/>
              <a:gd name="T43" fmla="*/ 0 h 91"/>
              <a:gd name="T44" fmla="*/ 2087 w 2918"/>
              <a:gd name="T45" fmla="*/ 0 h 91"/>
              <a:gd name="T46" fmla="*/ 2177 w 2918"/>
              <a:gd name="T47" fmla="*/ 0 h 91"/>
              <a:gd name="T48" fmla="*/ 2268 w 2918"/>
              <a:gd name="T49" fmla="*/ 0 h 91"/>
              <a:gd name="T50" fmla="*/ 2359 w 2918"/>
              <a:gd name="T51" fmla="*/ 0 h 91"/>
              <a:gd name="T52" fmla="*/ 2449 w 2918"/>
              <a:gd name="T53" fmla="*/ 0 h 91"/>
              <a:gd name="T54" fmla="*/ 2540 w 2918"/>
              <a:gd name="T55" fmla="*/ 0 h 91"/>
              <a:gd name="T56" fmla="*/ 2631 w 2918"/>
              <a:gd name="T57" fmla="*/ 0 h 91"/>
              <a:gd name="T58" fmla="*/ 2722 w 2918"/>
              <a:gd name="T59" fmla="*/ 0 h 91"/>
              <a:gd name="T60" fmla="*/ 2812 w 2918"/>
              <a:gd name="T61" fmla="*/ 0 h 91"/>
              <a:gd name="T62" fmla="*/ 2903 w 2918"/>
              <a:gd name="T6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18" h="91">
                <a:moveTo>
                  <a:pt x="0" y="91"/>
                </a:moveTo>
                <a:cubicBezTo>
                  <a:pt x="38" y="45"/>
                  <a:pt x="76" y="0"/>
                  <a:pt x="91" y="0"/>
                </a:cubicBezTo>
                <a:cubicBezTo>
                  <a:pt x="106" y="0"/>
                  <a:pt x="76" y="91"/>
                  <a:pt x="91" y="91"/>
                </a:cubicBezTo>
                <a:cubicBezTo>
                  <a:pt x="106" y="91"/>
                  <a:pt x="166" y="0"/>
                  <a:pt x="181" y="0"/>
                </a:cubicBezTo>
                <a:cubicBezTo>
                  <a:pt x="196" y="0"/>
                  <a:pt x="166" y="91"/>
                  <a:pt x="181" y="91"/>
                </a:cubicBezTo>
                <a:cubicBezTo>
                  <a:pt x="196" y="91"/>
                  <a:pt x="257" y="0"/>
                  <a:pt x="272" y="0"/>
                </a:cubicBezTo>
                <a:cubicBezTo>
                  <a:pt x="287" y="0"/>
                  <a:pt x="257" y="91"/>
                  <a:pt x="272" y="91"/>
                </a:cubicBezTo>
                <a:cubicBezTo>
                  <a:pt x="287" y="91"/>
                  <a:pt x="348" y="0"/>
                  <a:pt x="363" y="0"/>
                </a:cubicBezTo>
                <a:cubicBezTo>
                  <a:pt x="378" y="0"/>
                  <a:pt x="348" y="91"/>
                  <a:pt x="363" y="91"/>
                </a:cubicBezTo>
                <a:cubicBezTo>
                  <a:pt x="378" y="91"/>
                  <a:pt x="439" y="0"/>
                  <a:pt x="454" y="0"/>
                </a:cubicBezTo>
                <a:cubicBezTo>
                  <a:pt x="469" y="0"/>
                  <a:pt x="439" y="91"/>
                  <a:pt x="454" y="91"/>
                </a:cubicBezTo>
                <a:cubicBezTo>
                  <a:pt x="469" y="91"/>
                  <a:pt x="529" y="0"/>
                  <a:pt x="544" y="0"/>
                </a:cubicBezTo>
                <a:cubicBezTo>
                  <a:pt x="559" y="0"/>
                  <a:pt x="529" y="91"/>
                  <a:pt x="544" y="91"/>
                </a:cubicBezTo>
                <a:cubicBezTo>
                  <a:pt x="559" y="91"/>
                  <a:pt x="620" y="0"/>
                  <a:pt x="635" y="0"/>
                </a:cubicBezTo>
                <a:cubicBezTo>
                  <a:pt x="650" y="0"/>
                  <a:pt x="620" y="91"/>
                  <a:pt x="635" y="91"/>
                </a:cubicBezTo>
                <a:cubicBezTo>
                  <a:pt x="650" y="91"/>
                  <a:pt x="711" y="0"/>
                  <a:pt x="726" y="0"/>
                </a:cubicBezTo>
                <a:cubicBezTo>
                  <a:pt x="741" y="0"/>
                  <a:pt x="711" y="91"/>
                  <a:pt x="726" y="91"/>
                </a:cubicBezTo>
                <a:cubicBezTo>
                  <a:pt x="741" y="91"/>
                  <a:pt x="801" y="0"/>
                  <a:pt x="816" y="0"/>
                </a:cubicBezTo>
                <a:cubicBezTo>
                  <a:pt x="831" y="0"/>
                  <a:pt x="801" y="91"/>
                  <a:pt x="816" y="91"/>
                </a:cubicBezTo>
                <a:cubicBezTo>
                  <a:pt x="831" y="91"/>
                  <a:pt x="892" y="0"/>
                  <a:pt x="907" y="0"/>
                </a:cubicBezTo>
                <a:cubicBezTo>
                  <a:pt x="922" y="0"/>
                  <a:pt x="892" y="91"/>
                  <a:pt x="907" y="91"/>
                </a:cubicBezTo>
                <a:cubicBezTo>
                  <a:pt x="922" y="91"/>
                  <a:pt x="983" y="0"/>
                  <a:pt x="998" y="0"/>
                </a:cubicBezTo>
                <a:cubicBezTo>
                  <a:pt x="1013" y="0"/>
                  <a:pt x="983" y="91"/>
                  <a:pt x="998" y="91"/>
                </a:cubicBezTo>
                <a:cubicBezTo>
                  <a:pt x="1013" y="91"/>
                  <a:pt x="1074" y="0"/>
                  <a:pt x="1089" y="0"/>
                </a:cubicBezTo>
                <a:cubicBezTo>
                  <a:pt x="1104" y="0"/>
                  <a:pt x="1074" y="91"/>
                  <a:pt x="1089" y="91"/>
                </a:cubicBezTo>
                <a:cubicBezTo>
                  <a:pt x="1104" y="91"/>
                  <a:pt x="1164" y="0"/>
                  <a:pt x="1179" y="0"/>
                </a:cubicBezTo>
                <a:cubicBezTo>
                  <a:pt x="1194" y="0"/>
                  <a:pt x="1164" y="91"/>
                  <a:pt x="1179" y="91"/>
                </a:cubicBezTo>
                <a:cubicBezTo>
                  <a:pt x="1194" y="91"/>
                  <a:pt x="1255" y="0"/>
                  <a:pt x="1270" y="0"/>
                </a:cubicBezTo>
                <a:cubicBezTo>
                  <a:pt x="1285" y="0"/>
                  <a:pt x="1255" y="91"/>
                  <a:pt x="1270" y="91"/>
                </a:cubicBezTo>
                <a:cubicBezTo>
                  <a:pt x="1285" y="91"/>
                  <a:pt x="1346" y="0"/>
                  <a:pt x="1361" y="0"/>
                </a:cubicBezTo>
                <a:cubicBezTo>
                  <a:pt x="1376" y="0"/>
                  <a:pt x="1346" y="91"/>
                  <a:pt x="1361" y="91"/>
                </a:cubicBezTo>
                <a:cubicBezTo>
                  <a:pt x="1376" y="91"/>
                  <a:pt x="1436" y="0"/>
                  <a:pt x="1451" y="0"/>
                </a:cubicBezTo>
                <a:cubicBezTo>
                  <a:pt x="1466" y="0"/>
                  <a:pt x="1436" y="91"/>
                  <a:pt x="1451" y="91"/>
                </a:cubicBezTo>
                <a:cubicBezTo>
                  <a:pt x="1466" y="91"/>
                  <a:pt x="1527" y="0"/>
                  <a:pt x="1542" y="0"/>
                </a:cubicBezTo>
                <a:cubicBezTo>
                  <a:pt x="1557" y="0"/>
                  <a:pt x="1527" y="91"/>
                  <a:pt x="1542" y="91"/>
                </a:cubicBezTo>
                <a:cubicBezTo>
                  <a:pt x="1557" y="91"/>
                  <a:pt x="1618" y="0"/>
                  <a:pt x="1633" y="0"/>
                </a:cubicBezTo>
                <a:cubicBezTo>
                  <a:pt x="1648" y="0"/>
                  <a:pt x="1618" y="91"/>
                  <a:pt x="1633" y="91"/>
                </a:cubicBezTo>
                <a:cubicBezTo>
                  <a:pt x="1648" y="91"/>
                  <a:pt x="1709" y="0"/>
                  <a:pt x="1724" y="0"/>
                </a:cubicBezTo>
                <a:cubicBezTo>
                  <a:pt x="1739" y="0"/>
                  <a:pt x="1709" y="91"/>
                  <a:pt x="1724" y="91"/>
                </a:cubicBezTo>
                <a:cubicBezTo>
                  <a:pt x="1739" y="91"/>
                  <a:pt x="1799" y="0"/>
                  <a:pt x="1814" y="0"/>
                </a:cubicBezTo>
                <a:cubicBezTo>
                  <a:pt x="1829" y="0"/>
                  <a:pt x="1799" y="91"/>
                  <a:pt x="1814" y="91"/>
                </a:cubicBezTo>
                <a:cubicBezTo>
                  <a:pt x="1829" y="91"/>
                  <a:pt x="1890" y="0"/>
                  <a:pt x="1905" y="0"/>
                </a:cubicBezTo>
                <a:cubicBezTo>
                  <a:pt x="1920" y="0"/>
                  <a:pt x="1890" y="91"/>
                  <a:pt x="1905" y="91"/>
                </a:cubicBezTo>
                <a:cubicBezTo>
                  <a:pt x="1920" y="91"/>
                  <a:pt x="1981" y="0"/>
                  <a:pt x="1996" y="0"/>
                </a:cubicBezTo>
                <a:cubicBezTo>
                  <a:pt x="2011" y="0"/>
                  <a:pt x="1981" y="91"/>
                  <a:pt x="1996" y="91"/>
                </a:cubicBezTo>
                <a:cubicBezTo>
                  <a:pt x="2011" y="91"/>
                  <a:pt x="2072" y="0"/>
                  <a:pt x="2087" y="0"/>
                </a:cubicBezTo>
                <a:cubicBezTo>
                  <a:pt x="2102" y="0"/>
                  <a:pt x="2072" y="91"/>
                  <a:pt x="2087" y="91"/>
                </a:cubicBezTo>
                <a:cubicBezTo>
                  <a:pt x="2102" y="91"/>
                  <a:pt x="2162" y="0"/>
                  <a:pt x="2177" y="0"/>
                </a:cubicBezTo>
                <a:cubicBezTo>
                  <a:pt x="2192" y="0"/>
                  <a:pt x="2162" y="91"/>
                  <a:pt x="2177" y="91"/>
                </a:cubicBezTo>
                <a:cubicBezTo>
                  <a:pt x="2192" y="91"/>
                  <a:pt x="2253" y="0"/>
                  <a:pt x="2268" y="0"/>
                </a:cubicBezTo>
                <a:cubicBezTo>
                  <a:pt x="2283" y="0"/>
                  <a:pt x="2253" y="91"/>
                  <a:pt x="2268" y="91"/>
                </a:cubicBezTo>
                <a:cubicBezTo>
                  <a:pt x="2283" y="91"/>
                  <a:pt x="2344" y="0"/>
                  <a:pt x="2359" y="0"/>
                </a:cubicBezTo>
                <a:cubicBezTo>
                  <a:pt x="2374" y="0"/>
                  <a:pt x="2344" y="91"/>
                  <a:pt x="2359" y="91"/>
                </a:cubicBezTo>
                <a:cubicBezTo>
                  <a:pt x="2374" y="91"/>
                  <a:pt x="2434" y="0"/>
                  <a:pt x="2449" y="0"/>
                </a:cubicBezTo>
                <a:cubicBezTo>
                  <a:pt x="2464" y="0"/>
                  <a:pt x="2434" y="91"/>
                  <a:pt x="2449" y="91"/>
                </a:cubicBezTo>
                <a:cubicBezTo>
                  <a:pt x="2464" y="91"/>
                  <a:pt x="2525" y="0"/>
                  <a:pt x="2540" y="0"/>
                </a:cubicBezTo>
                <a:cubicBezTo>
                  <a:pt x="2555" y="0"/>
                  <a:pt x="2525" y="91"/>
                  <a:pt x="2540" y="91"/>
                </a:cubicBezTo>
                <a:cubicBezTo>
                  <a:pt x="2555" y="91"/>
                  <a:pt x="2616" y="0"/>
                  <a:pt x="2631" y="0"/>
                </a:cubicBezTo>
                <a:cubicBezTo>
                  <a:pt x="2646" y="0"/>
                  <a:pt x="2616" y="91"/>
                  <a:pt x="2631" y="91"/>
                </a:cubicBezTo>
                <a:cubicBezTo>
                  <a:pt x="2646" y="91"/>
                  <a:pt x="2707" y="0"/>
                  <a:pt x="2722" y="0"/>
                </a:cubicBezTo>
                <a:cubicBezTo>
                  <a:pt x="2737" y="0"/>
                  <a:pt x="2707" y="91"/>
                  <a:pt x="2722" y="91"/>
                </a:cubicBezTo>
                <a:cubicBezTo>
                  <a:pt x="2737" y="91"/>
                  <a:pt x="2797" y="0"/>
                  <a:pt x="2812" y="0"/>
                </a:cubicBezTo>
                <a:cubicBezTo>
                  <a:pt x="2827" y="0"/>
                  <a:pt x="2797" y="91"/>
                  <a:pt x="2812" y="91"/>
                </a:cubicBezTo>
                <a:cubicBezTo>
                  <a:pt x="2827" y="91"/>
                  <a:pt x="2888" y="0"/>
                  <a:pt x="2903" y="0"/>
                </a:cubicBezTo>
                <a:cubicBezTo>
                  <a:pt x="2918" y="0"/>
                  <a:pt x="2910" y="45"/>
                  <a:pt x="2903" y="91"/>
                </a:cubicBezTo>
              </a:path>
            </a:pathLst>
          </a:cu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5945" y="7893659"/>
            <a:ext cx="6852056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2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駐輪禁止</a:t>
            </a:r>
            <a:endParaRPr kumimoji="1" lang="ja-JP" altLang="en-US" sz="125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43636" y="6530286"/>
            <a:ext cx="6525724" cy="15696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</a:t>
            </a:r>
            <a:endParaRPr kumimoji="1" lang="ja-JP" altLang="en-US" sz="10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976675" y="2850689"/>
            <a:ext cx="4651752" cy="3495220"/>
            <a:chOff x="4306725" y="2915844"/>
            <a:chExt cx="4500035" cy="3381226"/>
          </a:xfrm>
        </p:grpSpPr>
        <p:sp>
          <p:nvSpPr>
            <p:cNvPr id="23" name="円/楕円 22"/>
            <p:cNvSpPr/>
            <p:nvPr/>
          </p:nvSpPr>
          <p:spPr bwMode="auto">
            <a:xfrm>
              <a:off x="5030147" y="3142458"/>
              <a:ext cx="3053190" cy="305319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4306725" y="2915844"/>
              <a:ext cx="4500035" cy="3381226"/>
              <a:chOff x="4306725" y="2915844"/>
              <a:chExt cx="4500035" cy="3381226"/>
            </a:xfrm>
          </p:grpSpPr>
          <p:sp>
            <p:nvSpPr>
              <p:cNvPr id="25" name="禁止 24"/>
              <p:cNvSpPr/>
              <p:nvPr/>
            </p:nvSpPr>
            <p:spPr bwMode="auto">
              <a:xfrm>
                <a:off x="4866129" y="2915844"/>
                <a:ext cx="3381226" cy="3381226"/>
              </a:xfrm>
              <a:prstGeom prst="noSmoking">
                <a:avLst>
                  <a:gd name="adj" fmla="val 960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" name="Group 222"/>
              <p:cNvGrpSpPr>
                <a:grpSpLocks/>
              </p:cNvGrpSpPr>
              <p:nvPr/>
            </p:nvGrpSpPr>
            <p:grpSpPr bwMode="auto">
              <a:xfrm>
                <a:off x="4306725" y="3193393"/>
                <a:ext cx="4500035" cy="2826129"/>
                <a:chOff x="1419" y="1411"/>
                <a:chExt cx="3629" cy="2280"/>
              </a:xfrm>
              <a:solidFill>
                <a:schemeClr val="bg1"/>
              </a:solidFill>
            </p:grpSpPr>
            <p:sp>
              <p:nvSpPr>
                <p:cNvPr id="50" name="AutoShape 223"/>
                <p:cNvSpPr>
                  <a:spLocks noChangeArrowheads="1"/>
                </p:cNvSpPr>
                <p:nvPr/>
              </p:nvSpPr>
              <p:spPr bwMode="auto">
                <a:xfrm>
                  <a:off x="1419" y="2330"/>
                  <a:ext cx="1361" cy="1361"/>
                </a:xfrm>
                <a:custGeom>
                  <a:avLst/>
                  <a:gdLst>
                    <a:gd name="G0" fmla="+- 1127 0 0"/>
                    <a:gd name="G1" fmla="+- 21600 0 1127"/>
                    <a:gd name="G2" fmla="+- 21600 0 1127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7" y="10800"/>
                      </a:moveTo>
                      <a:cubicBezTo>
                        <a:pt x="1127" y="16142"/>
                        <a:pt x="5458" y="20473"/>
                        <a:pt x="10800" y="20473"/>
                      </a:cubicBezTo>
                      <a:cubicBezTo>
                        <a:pt x="16142" y="20473"/>
                        <a:pt x="20473" y="16142"/>
                        <a:pt x="20473" y="10800"/>
                      </a:cubicBezTo>
                      <a:cubicBezTo>
                        <a:pt x="20473" y="5458"/>
                        <a:pt x="16142" y="1127"/>
                        <a:pt x="10800" y="1127"/>
                      </a:cubicBezTo>
                      <a:cubicBezTo>
                        <a:pt x="5458" y="1127"/>
                        <a:pt x="1127" y="5458"/>
                        <a:pt x="1127" y="1080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AutoShape 224"/>
                <p:cNvSpPr>
                  <a:spLocks noChangeArrowheads="1"/>
                </p:cNvSpPr>
                <p:nvPr/>
              </p:nvSpPr>
              <p:spPr bwMode="auto">
                <a:xfrm>
                  <a:off x="2950" y="2784"/>
                  <a:ext cx="453" cy="452"/>
                </a:xfrm>
                <a:custGeom>
                  <a:avLst/>
                  <a:gdLst>
                    <a:gd name="G0" fmla="+- 2845 0 0"/>
                    <a:gd name="G1" fmla="+- 21600 0 2845"/>
                    <a:gd name="G2" fmla="+- 21600 0 2845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845" y="10800"/>
                      </a:moveTo>
                      <a:cubicBezTo>
                        <a:pt x="2845" y="15193"/>
                        <a:pt x="6407" y="18755"/>
                        <a:pt x="10800" y="18755"/>
                      </a:cubicBezTo>
                      <a:cubicBezTo>
                        <a:pt x="15193" y="18755"/>
                        <a:pt x="18755" y="15193"/>
                        <a:pt x="18755" y="10800"/>
                      </a:cubicBezTo>
                      <a:cubicBezTo>
                        <a:pt x="18755" y="6407"/>
                        <a:pt x="15193" y="2845"/>
                        <a:pt x="10800" y="2845"/>
                      </a:cubicBezTo>
                      <a:cubicBezTo>
                        <a:pt x="6407" y="2845"/>
                        <a:pt x="2845" y="6407"/>
                        <a:pt x="2845" y="1080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AutoShape 225"/>
                <p:cNvSpPr>
                  <a:spLocks noChangeArrowheads="1"/>
                </p:cNvSpPr>
                <p:nvPr/>
              </p:nvSpPr>
              <p:spPr bwMode="auto">
                <a:xfrm>
                  <a:off x="1977" y="2889"/>
                  <a:ext cx="244" cy="244"/>
                </a:xfrm>
                <a:custGeom>
                  <a:avLst/>
                  <a:gdLst>
                    <a:gd name="G0" fmla="+- 5786 0 0"/>
                    <a:gd name="G1" fmla="+- 21600 0 5786"/>
                    <a:gd name="G2" fmla="+- 21600 0 5786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786" y="10800"/>
                      </a:moveTo>
                      <a:cubicBezTo>
                        <a:pt x="5786" y="13569"/>
                        <a:pt x="8031" y="15814"/>
                        <a:pt x="10800" y="15814"/>
                      </a:cubicBezTo>
                      <a:cubicBezTo>
                        <a:pt x="13569" y="15814"/>
                        <a:pt x="15814" y="13569"/>
                        <a:pt x="15814" y="10800"/>
                      </a:cubicBezTo>
                      <a:cubicBezTo>
                        <a:pt x="15814" y="8031"/>
                        <a:pt x="13569" y="5786"/>
                        <a:pt x="10800" y="5786"/>
                      </a:cubicBezTo>
                      <a:cubicBezTo>
                        <a:pt x="8031" y="5786"/>
                        <a:pt x="5786" y="8031"/>
                        <a:pt x="5786" y="1080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AutoShape 226"/>
                <p:cNvSpPr>
                  <a:spLocks noChangeArrowheads="1"/>
                </p:cNvSpPr>
                <p:nvPr/>
              </p:nvSpPr>
              <p:spPr bwMode="auto">
                <a:xfrm>
                  <a:off x="2156" y="2982"/>
                  <a:ext cx="851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AutoShape 227"/>
                <p:cNvSpPr>
                  <a:spLocks noChangeArrowheads="1"/>
                </p:cNvSpPr>
                <p:nvPr/>
              </p:nvSpPr>
              <p:spPr bwMode="auto">
                <a:xfrm>
                  <a:off x="3687" y="2330"/>
                  <a:ext cx="1361" cy="1361"/>
                </a:xfrm>
                <a:custGeom>
                  <a:avLst/>
                  <a:gdLst>
                    <a:gd name="G0" fmla="+- 1127 0 0"/>
                    <a:gd name="G1" fmla="+- 21600 0 1127"/>
                    <a:gd name="G2" fmla="+- 21600 0 1127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7" y="10800"/>
                      </a:moveTo>
                      <a:cubicBezTo>
                        <a:pt x="1127" y="16142"/>
                        <a:pt x="5458" y="20473"/>
                        <a:pt x="10800" y="20473"/>
                      </a:cubicBezTo>
                      <a:cubicBezTo>
                        <a:pt x="16142" y="20473"/>
                        <a:pt x="20473" y="16142"/>
                        <a:pt x="20473" y="10800"/>
                      </a:cubicBezTo>
                      <a:cubicBezTo>
                        <a:pt x="20473" y="5458"/>
                        <a:pt x="16142" y="1127"/>
                        <a:pt x="10800" y="1127"/>
                      </a:cubicBezTo>
                      <a:cubicBezTo>
                        <a:pt x="5458" y="1127"/>
                        <a:pt x="1127" y="5458"/>
                        <a:pt x="1127" y="1080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AutoShape 228"/>
                <p:cNvSpPr>
                  <a:spLocks noChangeArrowheads="1"/>
                </p:cNvSpPr>
                <p:nvPr/>
              </p:nvSpPr>
              <p:spPr bwMode="auto">
                <a:xfrm rot="-3600000">
                  <a:off x="1848" y="2466"/>
                  <a:ext cx="1061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AutoShape 229"/>
                <p:cNvSpPr>
                  <a:spLocks noChangeArrowheads="1"/>
                </p:cNvSpPr>
                <p:nvPr/>
              </p:nvSpPr>
              <p:spPr bwMode="auto">
                <a:xfrm rot="-7200000">
                  <a:off x="2331" y="2376"/>
                  <a:ext cx="1017" cy="6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" name="Oval 230"/>
                <p:cNvSpPr>
                  <a:spLocks noChangeArrowheads="1"/>
                </p:cNvSpPr>
                <p:nvPr/>
              </p:nvSpPr>
              <p:spPr bwMode="auto">
                <a:xfrm>
                  <a:off x="3092" y="2926"/>
                  <a:ext cx="170" cy="170"/>
                </a:xfrm>
                <a:prstGeom prst="ellipse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AutoShape 231"/>
                <p:cNvSpPr>
                  <a:spLocks noChangeArrowheads="1"/>
                </p:cNvSpPr>
                <p:nvPr/>
              </p:nvSpPr>
              <p:spPr bwMode="auto">
                <a:xfrm rot="6045817">
                  <a:off x="2796" y="2996"/>
                  <a:ext cx="765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AutoShape 232"/>
                <p:cNvSpPr>
                  <a:spLocks noChangeArrowheads="1"/>
                </p:cNvSpPr>
                <p:nvPr/>
              </p:nvSpPr>
              <p:spPr bwMode="auto">
                <a:xfrm rot="-900000">
                  <a:off x="3205" y="2642"/>
                  <a:ext cx="170" cy="5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233"/>
                <p:cNvSpPr>
                  <a:spLocks noChangeArrowheads="1"/>
                </p:cNvSpPr>
                <p:nvPr/>
              </p:nvSpPr>
              <p:spPr bwMode="auto">
                <a:xfrm rot="-900000">
                  <a:off x="2978" y="3351"/>
                  <a:ext cx="170" cy="5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AutoShape 234"/>
                <p:cNvSpPr>
                  <a:spLocks noChangeArrowheads="1"/>
                </p:cNvSpPr>
                <p:nvPr/>
              </p:nvSpPr>
              <p:spPr bwMode="auto">
                <a:xfrm rot="-24536711">
                  <a:off x="2971" y="2572"/>
                  <a:ext cx="1165" cy="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235"/>
                <p:cNvSpPr>
                  <a:spLocks noChangeArrowheads="1"/>
                </p:cNvSpPr>
                <p:nvPr/>
              </p:nvSpPr>
              <p:spPr bwMode="auto">
                <a:xfrm>
                  <a:off x="2581" y="1962"/>
                  <a:ext cx="1276" cy="5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236"/>
                <p:cNvSpPr>
                  <a:spLocks noChangeArrowheads="1"/>
                </p:cNvSpPr>
                <p:nvPr/>
              </p:nvSpPr>
              <p:spPr bwMode="auto">
                <a:xfrm rot="-50510281">
                  <a:off x="3928" y="2753"/>
                  <a:ext cx="594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Oval 237"/>
                <p:cNvSpPr>
                  <a:spLocks noChangeArrowheads="1"/>
                </p:cNvSpPr>
                <p:nvPr/>
              </p:nvSpPr>
              <p:spPr bwMode="auto">
                <a:xfrm>
                  <a:off x="4311" y="2954"/>
                  <a:ext cx="113" cy="113"/>
                </a:xfrm>
                <a:prstGeom prst="ellipse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AutoShape 238"/>
                <p:cNvSpPr>
                  <a:spLocks noChangeArrowheads="1"/>
                </p:cNvSpPr>
                <p:nvPr/>
              </p:nvSpPr>
              <p:spPr bwMode="auto">
                <a:xfrm rot="14871200">
                  <a:off x="3441" y="2127"/>
                  <a:ext cx="963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AutoShape 239"/>
                <p:cNvSpPr>
                  <a:spLocks noChangeArrowheads="1"/>
                </p:cNvSpPr>
                <p:nvPr/>
              </p:nvSpPr>
              <p:spPr bwMode="auto">
                <a:xfrm rot="36637914">
                  <a:off x="2496" y="1891"/>
                  <a:ext cx="187" cy="8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AutoShape 240"/>
                <p:cNvSpPr>
                  <a:spLocks noChangeArrowheads="1"/>
                </p:cNvSpPr>
                <p:nvPr/>
              </p:nvSpPr>
              <p:spPr bwMode="auto">
                <a:xfrm rot="-2165081">
                  <a:off x="3706" y="1664"/>
                  <a:ext cx="199" cy="5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AutoShape 241"/>
                <p:cNvSpPr>
                  <a:spLocks noChangeArrowheads="1"/>
                </p:cNvSpPr>
                <p:nvPr/>
              </p:nvSpPr>
              <p:spPr bwMode="auto">
                <a:xfrm rot="-51097225">
                  <a:off x="3652" y="1527"/>
                  <a:ext cx="270" cy="5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AutoShape 242"/>
                <p:cNvSpPr>
                  <a:spLocks noChangeArrowheads="1"/>
                </p:cNvSpPr>
                <p:nvPr/>
              </p:nvSpPr>
              <p:spPr bwMode="auto">
                <a:xfrm rot="589695">
                  <a:off x="3400" y="1419"/>
                  <a:ext cx="345" cy="5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AutoShape 243"/>
                <p:cNvSpPr>
                  <a:spLocks noChangeArrowheads="1"/>
                </p:cNvSpPr>
                <p:nvPr/>
              </p:nvSpPr>
              <p:spPr bwMode="auto">
                <a:xfrm rot="-780106">
                  <a:off x="3261" y="1411"/>
                  <a:ext cx="199" cy="5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Freeform 244"/>
                <p:cNvSpPr>
                  <a:spLocks/>
                </p:cNvSpPr>
                <p:nvPr/>
              </p:nvSpPr>
              <p:spPr bwMode="auto">
                <a:xfrm>
                  <a:off x="2312" y="1726"/>
                  <a:ext cx="695" cy="179"/>
                </a:xfrm>
                <a:custGeom>
                  <a:avLst/>
                  <a:gdLst>
                    <a:gd name="T0" fmla="*/ 610 w 695"/>
                    <a:gd name="T1" fmla="*/ 37 h 179"/>
                    <a:gd name="T2" fmla="*/ 99 w 695"/>
                    <a:gd name="T3" fmla="*/ 9 h 179"/>
                    <a:gd name="T4" fmla="*/ 14 w 695"/>
                    <a:gd name="T5" fmla="*/ 94 h 179"/>
                    <a:gd name="T6" fmla="*/ 99 w 695"/>
                    <a:gd name="T7" fmla="*/ 179 h 179"/>
                    <a:gd name="T8" fmla="*/ 610 w 695"/>
                    <a:gd name="T9" fmla="*/ 94 h 179"/>
                    <a:gd name="T10" fmla="*/ 610 w 695"/>
                    <a:gd name="T11" fmla="*/ 37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95" h="179">
                      <a:moveTo>
                        <a:pt x="610" y="37"/>
                      </a:moveTo>
                      <a:cubicBezTo>
                        <a:pt x="525" y="23"/>
                        <a:pt x="198" y="0"/>
                        <a:pt x="99" y="9"/>
                      </a:cubicBezTo>
                      <a:cubicBezTo>
                        <a:pt x="0" y="18"/>
                        <a:pt x="14" y="66"/>
                        <a:pt x="14" y="94"/>
                      </a:cubicBezTo>
                      <a:cubicBezTo>
                        <a:pt x="14" y="122"/>
                        <a:pt x="0" y="179"/>
                        <a:pt x="99" y="179"/>
                      </a:cubicBezTo>
                      <a:cubicBezTo>
                        <a:pt x="198" y="179"/>
                        <a:pt x="525" y="118"/>
                        <a:pt x="610" y="94"/>
                      </a:cubicBezTo>
                      <a:cubicBezTo>
                        <a:pt x="695" y="70"/>
                        <a:pt x="695" y="51"/>
                        <a:pt x="610" y="37"/>
                      </a:cubicBezTo>
                      <a:close/>
                    </a:path>
                  </a:pathLst>
                </a:custGeom>
                <a:grpFill/>
                <a:ln w="762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" name="Group 222"/>
              <p:cNvGrpSpPr>
                <a:grpSpLocks/>
              </p:cNvGrpSpPr>
              <p:nvPr/>
            </p:nvGrpSpPr>
            <p:grpSpPr bwMode="auto">
              <a:xfrm>
                <a:off x="4306725" y="3193393"/>
                <a:ext cx="4500035" cy="2826129"/>
                <a:chOff x="1419" y="1411"/>
                <a:chExt cx="3629" cy="2280"/>
              </a:xfrm>
              <a:solidFill>
                <a:schemeClr val="tx1"/>
              </a:solidFill>
            </p:grpSpPr>
            <p:sp>
              <p:nvSpPr>
                <p:cNvPr id="28" name="AutoShape 223"/>
                <p:cNvSpPr>
                  <a:spLocks noChangeArrowheads="1"/>
                </p:cNvSpPr>
                <p:nvPr/>
              </p:nvSpPr>
              <p:spPr bwMode="auto">
                <a:xfrm>
                  <a:off x="1419" y="2330"/>
                  <a:ext cx="1361" cy="1361"/>
                </a:xfrm>
                <a:custGeom>
                  <a:avLst/>
                  <a:gdLst>
                    <a:gd name="G0" fmla="+- 1127 0 0"/>
                    <a:gd name="G1" fmla="+- 21600 0 1127"/>
                    <a:gd name="G2" fmla="+- 21600 0 1127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7" y="10800"/>
                      </a:moveTo>
                      <a:cubicBezTo>
                        <a:pt x="1127" y="16142"/>
                        <a:pt x="5458" y="20473"/>
                        <a:pt x="10800" y="20473"/>
                      </a:cubicBezTo>
                      <a:cubicBezTo>
                        <a:pt x="16142" y="20473"/>
                        <a:pt x="20473" y="16142"/>
                        <a:pt x="20473" y="10800"/>
                      </a:cubicBezTo>
                      <a:cubicBezTo>
                        <a:pt x="20473" y="5458"/>
                        <a:pt x="16142" y="1127"/>
                        <a:pt x="10800" y="1127"/>
                      </a:cubicBezTo>
                      <a:cubicBezTo>
                        <a:pt x="5458" y="1127"/>
                        <a:pt x="1127" y="5458"/>
                        <a:pt x="1127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AutoShape 224"/>
                <p:cNvSpPr>
                  <a:spLocks noChangeArrowheads="1"/>
                </p:cNvSpPr>
                <p:nvPr/>
              </p:nvSpPr>
              <p:spPr bwMode="auto">
                <a:xfrm>
                  <a:off x="2950" y="2784"/>
                  <a:ext cx="453" cy="452"/>
                </a:xfrm>
                <a:custGeom>
                  <a:avLst/>
                  <a:gdLst>
                    <a:gd name="G0" fmla="+- 2845 0 0"/>
                    <a:gd name="G1" fmla="+- 21600 0 2845"/>
                    <a:gd name="G2" fmla="+- 21600 0 2845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845" y="10800"/>
                      </a:moveTo>
                      <a:cubicBezTo>
                        <a:pt x="2845" y="15193"/>
                        <a:pt x="6407" y="18755"/>
                        <a:pt x="10800" y="18755"/>
                      </a:cubicBezTo>
                      <a:cubicBezTo>
                        <a:pt x="15193" y="18755"/>
                        <a:pt x="18755" y="15193"/>
                        <a:pt x="18755" y="10800"/>
                      </a:cubicBezTo>
                      <a:cubicBezTo>
                        <a:pt x="18755" y="6407"/>
                        <a:pt x="15193" y="2845"/>
                        <a:pt x="10800" y="2845"/>
                      </a:cubicBezTo>
                      <a:cubicBezTo>
                        <a:pt x="6407" y="2845"/>
                        <a:pt x="2845" y="6407"/>
                        <a:pt x="2845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AutoShape 225"/>
                <p:cNvSpPr>
                  <a:spLocks noChangeArrowheads="1"/>
                </p:cNvSpPr>
                <p:nvPr/>
              </p:nvSpPr>
              <p:spPr bwMode="auto">
                <a:xfrm>
                  <a:off x="1977" y="2889"/>
                  <a:ext cx="244" cy="244"/>
                </a:xfrm>
                <a:custGeom>
                  <a:avLst/>
                  <a:gdLst>
                    <a:gd name="G0" fmla="+- 5786 0 0"/>
                    <a:gd name="G1" fmla="+- 21600 0 5786"/>
                    <a:gd name="G2" fmla="+- 21600 0 5786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786" y="10800"/>
                      </a:moveTo>
                      <a:cubicBezTo>
                        <a:pt x="5786" y="13569"/>
                        <a:pt x="8031" y="15814"/>
                        <a:pt x="10800" y="15814"/>
                      </a:cubicBezTo>
                      <a:cubicBezTo>
                        <a:pt x="13569" y="15814"/>
                        <a:pt x="15814" y="13569"/>
                        <a:pt x="15814" y="10800"/>
                      </a:cubicBezTo>
                      <a:cubicBezTo>
                        <a:pt x="15814" y="8031"/>
                        <a:pt x="13569" y="5786"/>
                        <a:pt x="10800" y="5786"/>
                      </a:cubicBezTo>
                      <a:cubicBezTo>
                        <a:pt x="8031" y="5786"/>
                        <a:pt x="5786" y="8031"/>
                        <a:pt x="5786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" name="AutoShape 226"/>
                <p:cNvSpPr>
                  <a:spLocks noChangeArrowheads="1"/>
                </p:cNvSpPr>
                <p:nvPr/>
              </p:nvSpPr>
              <p:spPr bwMode="auto">
                <a:xfrm>
                  <a:off x="2156" y="2982"/>
                  <a:ext cx="851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AutoShape 227"/>
                <p:cNvSpPr>
                  <a:spLocks noChangeArrowheads="1"/>
                </p:cNvSpPr>
                <p:nvPr/>
              </p:nvSpPr>
              <p:spPr bwMode="auto">
                <a:xfrm>
                  <a:off x="3687" y="2330"/>
                  <a:ext cx="1361" cy="1361"/>
                </a:xfrm>
                <a:custGeom>
                  <a:avLst/>
                  <a:gdLst>
                    <a:gd name="G0" fmla="+- 1127 0 0"/>
                    <a:gd name="G1" fmla="+- 21600 0 1127"/>
                    <a:gd name="G2" fmla="+- 21600 0 1127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7" y="10800"/>
                      </a:moveTo>
                      <a:cubicBezTo>
                        <a:pt x="1127" y="16142"/>
                        <a:pt x="5458" y="20473"/>
                        <a:pt x="10800" y="20473"/>
                      </a:cubicBezTo>
                      <a:cubicBezTo>
                        <a:pt x="16142" y="20473"/>
                        <a:pt x="20473" y="16142"/>
                        <a:pt x="20473" y="10800"/>
                      </a:cubicBezTo>
                      <a:cubicBezTo>
                        <a:pt x="20473" y="5458"/>
                        <a:pt x="16142" y="1127"/>
                        <a:pt x="10800" y="1127"/>
                      </a:cubicBezTo>
                      <a:cubicBezTo>
                        <a:pt x="5458" y="1127"/>
                        <a:pt x="1127" y="5458"/>
                        <a:pt x="1127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AutoShape 228"/>
                <p:cNvSpPr>
                  <a:spLocks noChangeArrowheads="1"/>
                </p:cNvSpPr>
                <p:nvPr/>
              </p:nvSpPr>
              <p:spPr bwMode="auto">
                <a:xfrm rot="-3600000">
                  <a:off x="1848" y="2466"/>
                  <a:ext cx="1061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AutoShape 229"/>
                <p:cNvSpPr>
                  <a:spLocks noChangeArrowheads="1"/>
                </p:cNvSpPr>
                <p:nvPr/>
              </p:nvSpPr>
              <p:spPr bwMode="auto">
                <a:xfrm rot="-7200000">
                  <a:off x="2331" y="2376"/>
                  <a:ext cx="1017" cy="6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" name="Oval 230"/>
                <p:cNvSpPr>
                  <a:spLocks noChangeArrowheads="1"/>
                </p:cNvSpPr>
                <p:nvPr/>
              </p:nvSpPr>
              <p:spPr bwMode="auto">
                <a:xfrm>
                  <a:off x="3092" y="2926"/>
                  <a:ext cx="170" cy="170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AutoShape 231"/>
                <p:cNvSpPr>
                  <a:spLocks noChangeArrowheads="1"/>
                </p:cNvSpPr>
                <p:nvPr/>
              </p:nvSpPr>
              <p:spPr bwMode="auto">
                <a:xfrm rot="6045817">
                  <a:off x="2796" y="2996"/>
                  <a:ext cx="765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AutoShape 232"/>
                <p:cNvSpPr>
                  <a:spLocks noChangeArrowheads="1"/>
                </p:cNvSpPr>
                <p:nvPr/>
              </p:nvSpPr>
              <p:spPr bwMode="auto">
                <a:xfrm rot="-900000">
                  <a:off x="3205" y="2642"/>
                  <a:ext cx="170" cy="5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AutoShape 233"/>
                <p:cNvSpPr>
                  <a:spLocks noChangeArrowheads="1"/>
                </p:cNvSpPr>
                <p:nvPr/>
              </p:nvSpPr>
              <p:spPr bwMode="auto">
                <a:xfrm rot="-900000">
                  <a:off x="2978" y="3351"/>
                  <a:ext cx="170" cy="5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" name="AutoShape 234"/>
                <p:cNvSpPr>
                  <a:spLocks noChangeArrowheads="1"/>
                </p:cNvSpPr>
                <p:nvPr/>
              </p:nvSpPr>
              <p:spPr bwMode="auto">
                <a:xfrm rot="-24536711">
                  <a:off x="2971" y="2572"/>
                  <a:ext cx="1165" cy="5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AutoShape 235"/>
                <p:cNvSpPr>
                  <a:spLocks noChangeArrowheads="1"/>
                </p:cNvSpPr>
                <p:nvPr/>
              </p:nvSpPr>
              <p:spPr bwMode="auto">
                <a:xfrm>
                  <a:off x="2581" y="1962"/>
                  <a:ext cx="1276" cy="5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" name="AutoShape 236"/>
                <p:cNvSpPr>
                  <a:spLocks noChangeArrowheads="1"/>
                </p:cNvSpPr>
                <p:nvPr/>
              </p:nvSpPr>
              <p:spPr bwMode="auto">
                <a:xfrm rot="-50510281">
                  <a:off x="3928" y="2753"/>
                  <a:ext cx="594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" name="Oval 237"/>
                <p:cNvSpPr>
                  <a:spLocks noChangeArrowheads="1"/>
                </p:cNvSpPr>
                <p:nvPr/>
              </p:nvSpPr>
              <p:spPr bwMode="auto">
                <a:xfrm>
                  <a:off x="4311" y="2954"/>
                  <a:ext cx="113" cy="11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" name="AutoShape 238"/>
                <p:cNvSpPr>
                  <a:spLocks noChangeArrowheads="1"/>
                </p:cNvSpPr>
                <p:nvPr/>
              </p:nvSpPr>
              <p:spPr bwMode="auto">
                <a:xfrm rot="14871200">
                  <a:off x="3441" y="2127"/>
                  <a:ext cx="963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" name="AutoShape 239"/>
                <p:cNvSpPr>
                  <a:spLocks noChangeArrowheads="1"/>
                </p:cNvSpPr>
                <p:nvPr/>
              </p:nvSpPr>
              <p:spPr bwMode="auto">
                <a:xfrm rot="36637914">
                  <a:off x="2496" y="1891"/>
                  <a:ext cx="187" cy="8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" name="AutoShape 240"/>
                <p:cNvSpPr>
                  <a:spLocks noChangeArrowheads="1"/>
                </p:cNvSpPr>
                <p:nvPr/>
              </p:nvSpPr>
              <p:spPr bwMode="auto">
                <a:xfrm rot="-2165081">
                  <a:off x="3706" y="1664"/>
                  <a:ext cx="199" cy="5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" name="AutoShape 241"/>
                <p:cNvSpPr>
                  <a:spLocks noChangeArrowheads="1"/>
                </p:cNvSpPr>
                <p:nvPr/>
              </p:nvSpPr>
              <p:spPr bwMode="auto">
                <a:xfrm rot="-51097225">
                  <a:off x="3652" y="1527"/>
                  <a:ext cx="270" cy="5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" name="AutoShape 242"/>
                <p:cNvSpPr>
                  <a:spLocks noChangeArrowheads="1"/>
                </p:cNvSpPr>
                <p:nvPr/>
              </p:nvSpPr>
              <p:spPr bwMode="auto">
                <a:xfrm rot="589695">
                  <a:off x="3400" y="1419"/>
                  <a:ext cx="345" cy="5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" name="AutoShape 243"/>
                <p:cNvSpPr>
                  <a:spLocks noChangeArrowheads="1"/>
                </p:cNvSpPr>
                <p:nvPr/>
              </p:nvSpPr>
              <p:spPr bwMode="auto">
                <a:xfrm rot="-780106">
                  <a:off x="3261" y="1411"/>
                  <a:ext cx="199" cy="5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" name="Freeform 244"/>
                <p:cNvSpPr>
                  <a:spLocks/>
                </p:cNvSpPr>
                <p:nvPr/>
              </p:nvSpPr>
              <p:spPr bwMode="auto">
                <a:xfrm>
                  <a:off x="2312" y="1726"/>
                  <a:ext cx="695" cy="179"/>
                </a:xfrm>
                <a:custGeom>
                  <a:avLst/>
                  <a:gdLst>
                    <a:gd name="T0" fmla="*/ 610 w 695"/>
                    <a:gd name="T1" fmla="*/ 37 h 179"/>
                    <a:gd name="T2" fmla="*/ 99 w 695"/>
                    <a:gd name="T3" fmla="*/ 9 h 179"/>
                    <a:gd name="T4" fmla="*/ 14 w 695"/>
                    <a:gd name="T5" fmla="*/ 94 h 179"/>
                    <a:gd name="T6" fmla="*/ 99 w 695"/>
                    <a:gd name="T7" fmla="*/ 179 h 179"/>
                    <a:gd name="T8" fmla="*/ 610 w 695"/>
                    <a:gd name="T9" fmla="*/ 94 h 179"/>
                    <a:gd name="T10" fmla="*/ 610 w 695"/>
                    <a:gd name="T11" fmla="*/ 37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95" h="179">
                      <a:moveTo>
                        <a:pt x="610" y="37"/>
                      </a:moveTo>
                      <a:cubicBezTo>
                        <a:pt x="525" y="23"/>
                        <a:pt x="198" y="0"/>
                        <a:pt x="99" y="9"/>
                      </a:cubicBezTo>
                      <a:cubicBezTo>
                        <a:pt x="0" y="18"/>
                        <a:pt x="14" y="66"/>
                        <a:pt x="14" y="94"/>
                      </a:cubicBezTo>
                      <a:cubicBezTo>
                        <a:pt x="14" y="122"/>
                        <a:pt x="0" y="179"/>
                        <a:pt x="99" y="179"/>
                      </a:cubicBezTo>
                      <a:cubicBezTo>
                        <a:pt x="198" y="179"/>
                        <a:pt x="525" y="118"/>
                        <a:pt x="610" y="94"/>
                      </a:cubicBezTo>
                      <a:cubicBezTo>
                        <a:pt x="695" y="70"/>
                        <a:pt x="695" y="51"/>
                        <a:pt x="610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72" name="テキスト ボックス 71"/>
          <p:cNvSpPr txBox="1"/>
          <p:nvPr/>
        </p:nvSpPr>
        <p:spPr>
          <a:xfrm>
            <a:off x="5944" y="328225"/>
            <a:ext cx="6852057" cy="255454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無断駐輪は</a:t>
            </a:r>
            <a:endParaRPr kumimoji="1" lang="en-US" altLang="ja-JP" sz="8000" b="1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撤去します</a:t>
            </a:r>
            <a:r>
              <a:rPr kumimoji="1" lang="en-US" altLang="ja-JP" sz="8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8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pop100_関係者以外駐輪禁止</dc:title>
  <dc:subject>pop100_関係者以外駐輪禁止</dc:subject>
  <dc:creator>http://www.digipot.net</dc:creator>
  <cp:lastModifiedBy/>
  <cp:revision>1</cp:revision>
  <dcterms:created xsi:type="dcterms:W3CDTF">2013-12-04T04:23:41Z</dcterms:created>
  <dcterms:modified xsi:type="dcterms:W3CDTF">2013-12-04T04:23:44Z</dcterms:modified>
  <cp:version>1</cp:version>
</cp:coreProperties>
</file>