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8" r:id="rId2"/>
    <p:sldId id="273" r:id="rId3"/>
    <p:sldId id="269" r:id="rId4"/>
    <p:sldId id="267" r:id="rId5"/>
    <p:sldId id="274" r:id="rId6"/>
    <p:sldId id="270" r:id="rId7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99"/>
    <a:srgbClr val="CC9900"/>
    <a:srgbClr val="663300"/>
    <a:srgbClr val="003300"/>
    <a:srgbClr val="996633"/>
    <a:srgbClr val="CC6600"/>
    <a:srgbClr val="FFCC66"/>
    <a:srgbClr val="FFCCCC"/>
    <a:srgbClr val="800000"/>
    <a:srgbClr val="00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 varScale="1">
        <p:scale>
          <a:sx n="47" d="100"/>
          <a:sy n="47" d="100"/>
        </p:scale>
        <p:origin x="-720" y="-158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3113965" y="577951"/>
            <a:ext cx="4170372" cy="8740534"/>
          </a:xfrm>
          <a:prstGeom prst="rect">
            <a:avLst/>
          </a:prstGeom>
          <a:noFill/>
        </p:spPr>
        <p:txBody>
          <a:bodyPr vert="eaVert" wrap="non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kumimoji="1" lang="ja-JP" altLang="en-US" sz="25900" b="1" spc="50" dirty="0" smtClean="0">
                <a:ln w="11430"/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ﾎﾟｯﾌﾟ体" panose="040B0A00000000000000" pitchFamily="50" charset="-128"/>
                <a:ea typeface="HGP創英角ﾎﾟｯﾌﾟ体" panose="040B0A00000000000000" pitchFamily="50" charset="-128"/>
                <a:cs typeface="メイリオ" panose="020B0604030504040204" pitchFamily="50" charset="-128"/>
              </a:rPr>
              <a:t>ペンキ</a:t>
            </a:r>
            <a:endParaRPr kumimoji="1" lang="ja-JP" altLang="en-US" sz="25900" b="1" spc="50" dirty="0">
              <a:ln w="11430"/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GP創英角ﾎﾟｯﾌﾟ体" panose="040B0A00000000000000" pitchFamily="50" charset="-128"/>
              <a:ea typeface="HGP創英角ﾎﾟｯﾌﾟ体" panose="040B0A00000000000000" pitchFamily="50" charset="-128"/>
              <a:cs typeface="メイリオ" panose="020B0604030504040204" pitchFamily="50" charset="-128"/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323655" y="1201143"/>
            <a:ext cx="3508653" cy="7977505"/>
          </a:xfrm>
          <a:prstGeom prst="rect">
            <a:avLst/>
          </a:prstGeom>
          <a:noFill/>
        </p:spPr>
        <p:txBody>
          <a:bodyPr vert="eaVert" wrap="non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ja-JP" altLang="en-US" sz="21600" b="1" spc="50" dirty="0">
                <a:ln w="11430"/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ﾎﾟｯﾌﾟ体" panose="040B0A00000000000000" pitchFamily="50" charset="-128"/>
                <a:ea typeface="HGP創英角ﾎﾟｯﾌﾟ体" panose="040B0A00000000000000" pitchFamily="50" charset="-128"/>
                <a:cs typeface="メイリオ" panose="020B0604030504040204" pitchFamily="50" charset="-128"/>
              </a:rPr>
              <a:t>塗立て</a:t>
            </a:r>
            <a:endParaRPr kumimoji="1" lang="ja-JP" altLang="en-US" sz="21600" b="1" spc="50" dirty="0">
              <a:ln w="11430"/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GP創英角ﾎﾟｯﾌﾟ体" panose="040B0A00000000000000" pitchFamily="50" charset="-128"/>
              <a:ea typeface="HGP創英角ﾎﾟｯﾌﾟ体" panose="040B0A00000000000000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5436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5"/>
          <p:cNvGrpSpPr>
            <a:grpSpLocks/>
          </p:cNvGrpSpPr>
          <p:nvPr/>
        </p:nvGrpSpPr>
        <p:grpSpPr bwMode="auto">
          <a:xfrm>
            <a:off x="1050496" y="1424695"/>
            <a:ext cx="4666772" cy="7012374"/>
            <a:chOff x="625" y="1752"/>
            <a:chExt cx="573" cy="861"/>
          </a:xfrm>
        </p:grpSpPr>
        <p:grpSp>
          <p:nvGrpSpPr>
            <p:cNvPr id="13" name="Group 6"/>
            <p:cNvGrpSpPr>
              <a:grpSpLocks/>
            </p:cNvGrpSpPr>
            <p:nvPr/>
          </p:nvGrpSpPr>
          <p:grpSpPr bwMode="auto">
            <a:xfrm>
              <a:off x="625" y="1752"/>
              <a:ext cx="573" cy="861"/>
              <a:chOff x="580" y="1752"/>
              <a:chExt cx="573" cy="861"/>
            </a:xfrm>
          </p:grpSpPr>
          <p:grpSp>
            <p:nvGrpSpPr>
              <p:cNvPr id="25" name="Group 7"/>
              <p:cNvGrpSpPr>
                <a:grpSpLocks/>
              </p:cNvGrpSpPr>
              <p:nvPr/>
            </p:nvGrpSpPr>
            <p:grpSpPr bwMode="auto">
              <a:xfrm flipH="1">
                <a:off x="580" y="1752"/>
                <a:ext cx="573" cy="861"/>
                <a:chOff x="702" y="1752"/>
                <a:chExt cx="573" cy="861"/>
              </a:xfrm>
            </p:grpSpPr>
            <p:sp>
              <p:nvSpPr>
                <p:cNvPr id="28" name="AutoShape 8"/>
                <p:cNvSpPr>
                  <a:spLocks noChangeArrowheads="1"/>
                </p:cNvSpPr>
                <p:nvPr/>
              </p:nvSpPr>
              <p:spPr bwMode="auto">
                <a:xfrm>
                  <a:off x="716" y="1752"/>
                  <a:ext cx="544" cy="544"/>
                </a:xfrm>
                <a:custGeom>
                  <a:avLst/>
                  <a:gdLst>
                    <a:gd name="G0" fmla="+- 10185 0 0"/>
                    <a:gd name="G1" fmla="+- 11089685 0 0"/>
                    <a:gd name="G2" fmla="+- 0 0 11089685"/>
                    <a:gd name="T0" fmla="*/ 0 256 1"/>
                    <a:gd name="T1" fmla="*/ 180 256 1"/>
                    <a:gd name="G3" fmla="+- 11089685 T0 T1"/>
                    <a:gd name="T2" fmla="*/ 0 256 1"/>
                    <a:gd name="T3" fmla="*/ 90 256 1"/>
                    <a:gd name="G4" fmla="+- 11089685 T2 T3"/>
                    <a:gd name="G5" fmla="*/ G4 2 1"/>
                    <a:gd name="T4" fmla="*/ 90 256 1"/>
                    <a:gd name="T5" fmla="*/ 0 256 1"/>
                    <a:gd name="G6" fmla="+- 11089685 T4 T5"/>
                    <a:gd name="G7" fmla="*/ G6 2 1"/>
                    <a:gd name="G8" fmla="abs 11089685"/>
                    <a:gd name="T6" fmla="*/ 0 256 1"/>
                    <a:gd name="T7" fmla="*/ 90 256 1"/>
                    <a:gd name="G9" fmla="+- G8 T6 T7"/>
                    <a:gd name="G10" fmla="?: G9 G7 G5"/>
                    <a:gd name="T8" fmla="*/ 0 256 1"/>
                    <a:gd name="T9" fmla="*/ 360 256 1"/>
                    <a:gd name="G11" fmla="+- G10 T8 T9"/>
                    <a:gd name="G12" fmla="?: G10 G11 G10"/>
                    <a:gd name="T10" fmla="*/ 0 256 1"/>
                    <a:gd name="T11" fmla="*/ 360 256 1"/>
                    <a:gd name="G13" fmla="+- G12 T10 T11"/>
                    <a:gd name="G14" fmla="?: G12 G13 G12"/>
                    <a:gd name="G15" fmla="+- 0 0 G14"/>
                    <a:gd name="G16" fmla="+- 10800 0 0"/>
                    <a:gd name="G17" fmla="+- 10800 0 10185"/>
                    <a:gd name="G18" fmla="*/ 10185 1 2"/>
                    <a:gd name="G19" fmla="+- G18 5400 0"/>
                    <a:gd name="G20" fmla="cos G19 11089685"/>
                    <a:gd name="G21" fmla="sin G19 11089685"/>
                    <a:gd name="G22" fmla="+- G20 10800 0"/>
                    <a:gd name="G23" fmla="+- G21 10800 0"/>
                    <a:gd name="G24" fmla="+- 10800 0 G20"/>
                    <a:gd name="G25" fmla="+- 10185 10800 0"/>
                    <a:gd name="G26" fmla="?: G9 G17 G25"/>
                    <a:gd name="G27" fmla="?: G9 0 21600"/>
                    <a:gd name="G28" fmla="cos 10800 11089685"/>
                    <a:gd name="G29" fmla="sin 10800 11089685"/>
                    <a:gd name="G30" fmla="sin 10185 11089685"/>
                    <a:gd name="G31" fmla="+- G28 10800 0"/>
                    <a:gd name="G32" fmla="+- G29 10800 0"/>
                    <a:gd name="G33" fmla="+- G30 10800 0"/>
                    <a:gd name="G34" fmla="?: G4 0 G31"/>
                    <a:gd name="G35" fmla="?: 11089685 G34 0"/>
                    <a:gd name="G36" fmla="?: G6 G35 G31"/>
                    <a:gd name="G37" fmla="+- 21600 0 G36"/>
                    <a:gd name="G38" fmla="?: G4 0 G33"/>
                    <a:gd name="G39" fmla="?: 11089685 G38 G32"/>
                    <a:gd name="G40" fmla="?: G6 G39 0"/>
                    <a:gd name="G41" fmla="?: G4 G32 21600"/>
                    <a:gd name="G42" fmla="?: G6 G41 G33"/>
                    <a:gd name="T12" fmla="*/ 10800 w 21600"/>
                    <a:gd name="T13" fmla="*/ 0 h 21600"/>
                    <a:gd name="T14" fmla="*/ 492 w 21600"/>
                    <a:gd name="T15" fmla="*/ 12763 h 21600"/>
                    <a:gd name="T16" fmla="*/ 10800 w 21600"/>
                    <a:gd name="T17" fmla="*/ 615 h 21600"/>
                    <a:gd name="T18" fmla="*/ 21108 w 21600"/>
                    <a:gd name="T19" fmla="*/ 12763 h 21600"/>
                    <a:gd name="T20" fmla="*/ G36 w 21600"/>
                    <a:gd name="T21" fmla="*/ G40 h 21600"/>
                    <a:gd name="T22" fmla="*/ G37 w 21600"/>
                    <a:gd name="T23" fmla="*/ G42 h 21600"/>
                  </a:gdLst>
                  <a:ahLst/>
                  <a:cxnLst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T20" t="T21" r="T22" b="T23"/>
                  <a:pathLst>
                    <a:path w="21600" h="21600">
                      <a:moveTo>
                        <a:pt x="794" y="12705"/>
                      </a:moveTo>
                      <a:cubicBezTo>
                        <a:pt x="675" y="12077"/>
                        <a:pt x="615" y="11439"/>
                        <a:pt x="615" y="10800"/>
                      </a:cubicBezTo>
                      <a:cubicBezTo>
                        <a:pt x="615" y="5174"/>
                        <a:pt x="5174" y="615"/>
                        <a:pt x="10800" y="615"/>
                      </a:cubicBezTo>
                      <a:cubicBezTo>
                        <a:pt x="16425" y="615"/>
                        <a:pt x="20985" y="5174"/>
                        <a:pt x="20985" y="10800"/>
                      </a:cubicBezTo>
                      <a:cubicBezTo>
                        <a:pt x="20985" y="11439"/>
                        <a:pt x="20924" y="12077"/>
                        <a:pt x="20805" y="12705"/>
                      </a:cubicBezTo>
                      <a:lnTo>
                        <a:pt x="21409" y="12820"/>
                      </a:lnTo>
                      <a:cubicBezTo>
                        <a:pt x="21536" y="12154"/>
                        <a:pt x="21600" y="11478"/>
                        <a:pt x="21600" y="10800"/>
                      </a:cubicBezTo>
                      <a:cubicBezTo>
                        <a:pt x="21600" y="4835"/>
                        <a:pt x="16764" y="0"/>
                        <a:pt x="10800" y="0"/>
                      </a:cubicBezTo>
                      <a:cubicBezTo>
                        <a:pt x="4835" y="0"/>
                        <a:pt x="0" y="4835"/>
                        <a:pt x="0" y="10800"/>
                      </a:cubicBezTo>
                      <a:cubicBezTo>
                        <a:pt x="-1" y="11478"/>
                        <a:pt x="63" y="12154"/>
                        <a:pt x="190" y="12820"/>
                      </a:cubicBezTo>
                      <a:close/>
                    </a:path>
                  </a:pathLst>
                </a:custGeom>
                <a:solidFill>
                  <a:srgbClr val="333333"/>
                </a:solidFill>
                <a:ln w="76200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9" name="Oval 9"/>
                <p:cNvSpPr>
                  <a:spLocks noChangeArrowheads="1"/>
                </p:cNvSpPr>
                <p:nvPr/>
              </p:nvSpPr>
              <p:spPr bwMode="auto">
                <a:xfrm>
                  <a:off x="761" y="2432"/>
                  <a:ext cx="454" cy="181"/>
                </a:xfrm>
                <a:prstGeom prst="ellipse">
                  <a:avLst/>
                </a:prstGeom>
                <a:solidFill>
                  <a:srgbClr val="333333"/>
                </a:solidFill>
                <a:ln w="762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0" name="AutoShape 10"/>
                <p:cNvSpPr>
                  <a:spLocks noChangeArrowheads="1"/>
                </p:cNvSpPr>
                <p:nvPr/>
              </p:nvSpPr>
              <p:spPr bwMode="auto">
                <a:xfrm>
                  <a:off x="716" y="2069"/>
                  <a:ext cx="544" cy="454"/>
                </a:xfrm>
                <a:custGeom>
                  <a:avLst/>
                  <a:gdLst>
                    <a:gd name="G0" fmla="+- 1747 0 0"/>
                    <a:gd name="G1" fmla="+- 21600 0 1747"/>
                    <a:gd name="G2" fmla="*/ 1747 1 2"/>
                    <a:gd name="G3" fmla="+- 21600 0 G2"/>
                    <a:gd name="G4" fmla="+/ 1747 21600 2"/>
                    <a:gd name="G5" fmla="+/ G1 0 2"/>
                    <a:gd name="G6" fmla="*/ 21600 21600 1747"/>
                    <a:gd name="G7" fmla="*/ G6 1 2"/>
                    <a:gd name="G8" fmla="+- 21600 0 G7"/>
                    <a:gd name="G9" fmla="*/ 21600 1 2"/>
                    <a:gd name="G10" fmla="+- 1747 0 G9"/>
                    <a:gd name="G11" fmla="?: G10 G8 0"/>
                    <a:gd name="G12" fmla="?: G10 G7 21600"/>
                    <a:gd name="T0" fmla="*/ 20726 w 21600"/>
                    <a:gd name="T1" fmla="*/ 10800 h 21600"/>
                    <a:gd name="T2" fmla="*/ 10800 w 21600"/>
                    <a:gd name="T3" fmla="*/ 21600 h 21600"/>
                    <a:gd name="T4" fmla="*/ 874 w 21600"/>
                    <a:gd name="T5" fmla="*/ 10800 h 21600"/>
                    <a:gd name="T6" fmla="*/ 10800 w 21600"/>
                    <a:gd name="T7" fmla="*/ 0 h 21600"/>
                    <a:gd name="T8" fmla="*/ 2674 w 21600"/>
                    <a:gd name="T9" fmla="*/ 2674 h 21600"/>
                    <a:gd name="T10" fmla="*/ 18926 w 21600"/>
                    <a:gd name="T11" fmla="*/ 18926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1747" y="21600"/>
                      </a:lnTo>
                      <a:lnTo>
                        <a:pt x="19853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76200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1" name="Oval 11"/>
                <p:cNvSpPr>
                  <a:spLocks noChangeArrowheads="1"/>
                </p:cNvSpPr>
                <p:nvPr/>
              </p:nvSpPr>
              <p:spPr bwMode="auto">
                <a:xfrm>
                  <a:off x="716" y="1979"/>
                  <a:ext cx="544" cy="181"/>
                </a:xfrm>
                <a:prstGeom prst="ellipse">
                  <a:avLst/>
                </a:prstGeom>
                <a:solidFill>
                  <a:srgbClr val="333333"/>
                </a:solidFill>
                <a:ln w="762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2" name="Oval 12"/>
                <p:cNvSpPr>
                  <a:spLocks noChangeArrowheads="1"/>
                </p:cNvSpPr>
                <p:nvPr/>
              </p:nvSpPr>
              <p:spPr bwMode="auto">
                <a:xfrm>
                  <a:off x="716" y="1979"/>
                  <a:ext cx="544" cy="181"/>
                </a:xfrm>
                <a:prstGeom prst="ellipse">
                  <a:avLst/>
                </a:prstGeom>
                <a:solidFill>
                  <a:srgbClr val="333333"/>
                </a:solidFill>
                <a:ln w="762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3" name="Oval 13"/>
                <p:cNvSpPr>
                  <a:spLocks noChangeArrowheads="1"/>
                </p:cNvSpPr>
                <p:nvPr/>
              </p:nvSpPr>
              <p:spPr bwMode="auto">
                <a:xfrm>
                  <a:off x="761" y="2024"/>
                  <a:ext cx="454" cy="136"/>
                </a:xfrm>
                <a:prstGeom prst="ellipse">
                  <a:avLst/>
                </a:prstGeom>
                <a:solidFill>
                  <a:srgbClr val="333333"/>
                </a:solidFill>
                <a:ln w="762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4" name="Freeform 14"/>
                <p:cNvSpPr>
                  <a:spLocks/>
                </p:cNvSpPr>
                <p:nvPr/>
              </p:nvSpPr>
              <p:spPr bwMode="auto">
                <a:xfrm>
                  <a:off x="702" y="2062"/>
                  <a:ext cx="573" cy="415"/>
                </a:xfrm>
                <a:custGeom>
                  <a:avLst/>
                  <a:gdLst>
                    <a:gd name="T0" fmla="*/ 14 w 573"/>
                    <a:gd name="T1" fmla="*/ 7 h 415"/>
                    <a:gd name="T2" fmla="*/ 20 w 573"/>
                    <a:gd name="T3" fmla="*/ 115 h 415"/>
                    <a:gd name="T4" fmla="*/ 59 w 573"/>
                    <a:gd name="T5" fmla="*/ 189 h 415"/>
                    <a:gd name="T6" fmla="*/ 105 w 573"/>
                    <a:gd name="T7" fmla="*/ 98 h 415"/>
                    <a:gd name="T8" fmla="*/ 150 w 573"/>
                    <a:gd name="T9" fmla="*/ 325 h 415"/>
                    <a:gd name="T10" fmla="*/ 195 w 573"/>
                    <a:gd name="T11" fmla="*/ 143 h 415"/>
                    <a:gd name="T12" fmla="*/ 241 w 573"/>
                    <a:gd name="T13" fmla="*/ 234 h 415"/>
                    <a:gd name="T14" fmla="*/ 286 w 573"/>
                    <a:gd name="T15" fmla="*/ 143 h 415"/>
                    <a:gd name="T16" fmla="*/ 331 w 573"/>
                    <a:gd name="T17" fmla="*/ 189 h 415"/>
                    <a:gd name="T18" fmla="*/ 396 w 573"/>
                    <a:gd name="T19" fmla="*/ 115 h 415"/>
                    <a:gd name="T20" fmla="*/ 413 w 573"/>
                    <a:gd name="T21" fmla="*/ 370 h 415"/>
                    <a:gd name="T22" fmla="*/ 468 w 573"/>
                    <a:gd name="T23" fmla="*/ 370 h 415"/>
                    <a:gd name="T24" fmla="*/ 465 w 573"/>
                    <a:gd name="T25" fmla="*/ 101 h 415"/>
                    <a:gd name="T26" fmla="*/ 513 w 573"/>
                    <a:gd name="T27" fmla="*/ 189 h 415"/>
                    <a:gd name="T28" fmla="*/ 558 w 573"/>
                    <a:gd name="T29" fmla="*/ 98 h 415"/>
                    <a:gd name="T30" fmla="*/ 558 w 573"/>
                    <a:gd name="T31" fmla="*/ 7 h 415"/>
                    <a:gd name="T32" fmla="*/ 470 w 573"/>
                    <a:gd name="T33" fmla="*/ 58 h 415"/>
                    <a:gd name="T34" fmla="*/ 288 w 573"/>
                    <a:gd name="T35" fmla="*/ 82 h 415"/>
                    <a:gd name="T36" fmla="*/ 96 w 573"/>
                    <a:gd name="T37" fmla="*/ 56 h 415"/>
                    <a:gd name="T38" fmla="*/ 14 w 573"/>
                    <a:gd name="T39" fmla="*/ 7 h 4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573" h="415">
                      <a:moveTo>
                        <a:pt x="14" y="7"/>
                      </a:moveTo>
                      <a:cubicBezTo>
                        <a:pt x="0" y="17"/>
                        <a:pt x="13" y="85"/>
                        <a:pt x="20" y="115"/>
                      </a:cubicBezTo>
                      <a:cubicBezTo>
                        <a:pt x="27" y="145"/>
                        <a:pt x="45" y="192"/>
                        <a:pt x="59" y="189"/>
                      </a:cubicBezTo>
                      <a:cubicBezTo>
                        <a:pt x="73" y="186"/>
                        <a:pt x="55" y="71"/>
                        <a:pt x="105" y="98"/>
                      </a:cubicBezTo>
                      <a:cubicBezTo>
                        <a:pt x="155" y="125"/>
                        <a:pt x="102" y="327"/>
                        <a:pt x="150" y="325"/>
                      </a:cubicBezTo>
                      <a:cubicBezTo>
                        <a:pt x="198" y="323"/>
                        <a:pt x="180" y="158"/>
                        <a:pt x="195" y="143"/>
                      </a:cubicBezTo>
                      <a:cubicBezTo>
                        <a:pt x="210" y="128"/>
                        <a:pt x="226" y="234"/>
                        <a:pt x="241" y="234"/>
                      </a:cubicBezTo>
                      <a:cubicBezTo>
                        <a:pt x="256" y="234"/>
                        <a:pt x="271" y="150"/>
                        <a:pt x="286" y="143"/>
                      </a:cubicBezTo>
                      <a:cubicBezTo>
                        <a:pt x="301" y="136"/>
                        <a:pt x="313" y="194"/>
                        <a:pt x="331" y="189"/>
                      </a:cubicBezTo>
                      <a:cubicBezTo>
                        <a:pt x="349" y="184"/>
                        <a:pt x="382" y="85"/>
                        <a:pt x="396" y="115"/>
                      </a:cubicBezTo>
                      <a:cubicBezTo>
                        <a:pt x="410" y="145"/>
                        <a:pt x="401" y="328"/>
                        <a:pt x="413" y="370"/>
                      </a:cubicBezTo>
                      <a:cubicBezTo>
                        <a:pt x="425" y="412"/>
                        <a:pt x="459" y="415"/>
                        <a:pt x="468" y="370"/>
                      </a:cubicBezTo>
                      <a:cubicBezTo>
                        <a:pt x="477" y="325"/>
                        <a:pt x="428" y="118"/>
                        <a:pt x="465" y="101"/>
                      </a:cubicBezTo>
                      <a:cubicBezTo>
                        <a:pt x="502" y="84"/>
                        <a:pt x="498" y="189"/>
                        <a:pt x="513" y="189"/>
                      </a:cubicBezTo>
                      <a:cubicBezTo>
                        <a:pt x="528" y="189"/>
                        <a:pt x="551" y="128"/>
                        <a:pt x="558" y="98"/>
                      </a:cubicBezTo>
                      <a:cubicBezTo>
                        <a:pt x="565" y="68"/>
                        <a:pt x="573" y="14"/>
                        <a:pt x="558" y="7"/>
                      </a:cubicBezTo>
                      <a:cubicBezTo>
                        <a:pt x="543" y="0"/>
                        <a:pt x="515" y="46"/>
                        <a:pt x="470" y="58"/>
                      </a:cubicBezTo>
                      <a:cubicBezTo>
                        <a:pt x="425" y="70"/>
                        <a:pt x="350" y="82"/>
                        <a:pt x="288" y="82"/>
                      </a:cubicBezTo>
                      <a:cubicBezTo>
                        <a:pt x="154" y="84"/>
                        <a:pt x="154" y="64"/>
                        <a:pt x="96" y="56"/>
                      </a:cubicBezTo>
                      <a:cubicBezTo>
                        <a:pt x="38" y="48"/>
                        <a:pt x="31" y="17"/>
                        <a:pt x="14" y="7"/>
                      </a:cubicBezTo>
                      <a:close/>
                    </a:path>
                  </a:pathLst>
                </a:custGeom>
                <a:solidFill>
                  <a:srgbClr val="333333"/>
                </a:solidFill>
                <a:ln w="76200" cap="flat" cmpd="sng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26" name="AutoShape 15"/>
              <p:cNvSpPr>
                <a:spLocks noChangeArrowheads="1"/>
              </p:cNvSpPr>
              <p:nvPr/>
            </p:nvSpPr>
            <p:spPr bwMode="auto">
              <a:xfrm rot="1800000">
                <a:off x="943" y="1797"/>
                <a:ext cx="90" cy="363"/>
              </a:xfrm>
              <a:prstGeom prst="roundRect">
                <a:avLst>
                  <a:gd name="adj" fmla="val 50000"/>
                </a:avLst>
              </a:prstGeom>
              <a:solidFill>
                <a:srgbClr val="333333"/>
              </a:solidFill>
              <a:ln w="762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7" name="Freeform 16"/>
              <p:cNvSpPr>
                <a:spLocks/>
              </p:cNvSpPr>
              <p:nvPr/>
            </p:nvSpPr>
            <p:spPr bwMode="auto">
              <a:xfrm>
                <a:off x="807" y="2069"/>
                <a:ext cx="226" cy="75"/>
              </a:xfrm>
              <a:custGeom>
                <a:avLst/>
                <a:gdLst>
                  <a:gd name="T0" fmla="*/ 0 w 226"/>
                  <a:gd name="T1" fmla="*/ 0 h 75"/>
                  <a:gd name="T2" fmla="*/ 226 w 226"/>
                  <a:gd name="T3" fmla="*/ 0 h 75"/>
                  <a:gd name="T4" fmla="*/ 150 w 226"/>
                  <a:gd name="T5" fmla="*/ 67 h 75"/>
                  <a:gd name="T6" fmla="*/ 98 w 226"/>
                  <a:gd name="T7" fmla="*/ 75 h 75"/>
                  <a:gd name="T8" fmla="*/ 29 w 226"/>
                  <a:gd name="T9" fmla="*/ 60 h 75"/>
                  <a:gd name="T10" fmla="*/ 0 w 226"/>
                  <a:gd name="T11" fmla="*/ 0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26" h="75">
                    <a:moveTo>
                      <a:pt x="0" y="0"/>
                    </a:moveTo>
                    <a:lnTo>
                      <a:pt x="226" y="0"/>
                    </a:lnTo>
                    <a:lnTo>
                      <a:pt x="150" y="67"/>
                    </a:lnTo>
                    <a:lnTo>
                      <a:pt x="98" y="75"/>
                    </a:lnTo>
                    <a:lnTo>
                      <a:pt x="29" y="6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333333"/>
              </a:solidFill>
              <a:ln w="762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14" name="Group 17"/>
            <p:cNvGrpSpPr>
              <a:grpSpLocks/>
            </p:cNvGrpSpPr>
            <p:nvPr/>
          </p:nvGrpSpPr>
          <p:grpSpPr bwMode="auto">
            <a:xfrm>
              <a:off x="625" y="1752"/>
              <a:ext cx="573" cy="861"/>
              <a:chOff x="580" y="1752"/>
              <a:chExt cx="573" cy="861"/>
            </a:xfrm>
          </p:grpSpPr>
          <p:grpSp>
            <p:nvGrpSpPr>
              <p:cNvPr id="15" name="Group 18"/>
              <p:cNvGrpSpPr>
                <a:grpSpLocks/>
              </p:cNvGrpSpPr>
              <p:nvPr/>
            </p:nvGrpSpPr>
            <p:grpSpPr bwMode="auto">
              <a:xfrm flipH="1">
                <a:off x="580" y="1752"/>
                <a:ext cx="573" cy="861"/>
                <a:chOff x="702" y="1752"/>
                <a:chExt cx="573" cy="861"/>
              </a:xfrm>
            </p:grpSpPr>
            <p:sp>
              <p:nvSpPr>
                <p:cNvPr id="18" name="AutoShape 19"/>
                <p:cNvSpPr>
                  <a:spLocks noChangeArrowheads="1"/>
                </p:cNvSpPr>
                <p:nvPr/>
              </p:nvSpPr>
              <p:spPr bwMode="auto">
                <a:xfrm>
                  <a:off x="716" y="1752"/>
                  <a:ext cx="544" cy="544"/>
                </a:xfrm>
                <a:custGeom>
                  <a:avLst/>
                  <a:gdLst>
                    <a:gd name="G0" fmla="+- 10185 0 0"/>
                    <a:gd name="G1" fmla="+- 11089685 0 0"/>
                    <a:gd name="G2" fmla="+- 0 0 11089685"/>
                    <a:gd name="T0" fmla="*/ 0 256 1"/>
                    <a:gd name="T1" fmla="*/ 180 256 1"/>
                    <a:gd name="G3" fmla="+- 11089685 T0 T1"/>
                    <a:gd name="T2" fmla="*/ 0 256 1"/>
                    <a:gd name="T3" fmla="*/ 90 256 1"/>
                    <a:gd name="G4" fmla="+- 11089685 T2 T3"/>
                    <a:gd name="G5" fmla="*/ G4 2 1"/>
                    <a:gd name="T4" fmla="*/ 90 256 1"/>
                    <a:gd name="T5" fmla="*/ 0 256 1"/>
                    <a:gd name="G6" fmla="+- 11089685 T4 T5"/>
                    <a:gd name="G7" fmla="*/ G6 2 1"/>
                    <a:gd name="G8" fmla="abs 11089685"/>
                    <a:gd name="T6" fmla="*/ 0 256 1"/>
                    <a:gd name="T7" fmla="*/ 90 256 1"/>
                    <a:gd name="G9" fmla="+- G8 T6 T7"/>
                    <a:gd name="G10" fmla="?: G9 G7 G5"/>
                    <a:gd name="T8" fmla="*/ 0 256 1"/>
                    <a:gd name="T9" fmla="*/ 360 256 1"/>
                    <a:gd name="G11" fmla="+- G10 T8 T9"/>
                    <a:gd name="G12" fmla="?: G10 G11 G10"/>
                    <a:gd name="T10" fmla="*/ 0 256 1"/>
                    <a:gd name="T11" fmla="*/ 360 256 1"/>
                    <a:gd name="G13" fmla="+- G12 T10 T11"/>
                    <a:gd name="G14" fmla="?: G12 G13 G12"/>
                    <a:gd name="G15" fmla="+- 0 0 G14"/>
                    <a:gd name="G16" fmla="+- 10800 0 0"/>
                    <a:gd name="G17" fmla="+- 10800 0 10185"/>
                    <a:gd name="G18" fmla="*/ 10185 1 2"/>
                    <a:gd name="G19" fmla="+- G18 5400 0"/>
                    <a:gd name="G20" fmla="cos G19 11089685"/>
                    <a:gd name="G21" fmla="sin G19 11089685"/>
                    <a:gd name="G22" fmla="+- G20 10800 0"/>
                    <a:gd name="G23" fmla="+- G21 10800 0"/>
                    <a:gd name="G24" fmla="+- 10800 0 G20"/>
                    <a:gd name="G25" fmla="+- 10185 10800 0"/>
                    <a:gd name="G26" fmla="?: G9 G17 G25"/>
                    <a:gd name="G27" fmla="?: G9 0 21600"/>
                    <a:gd name="G28" fmla="cos 10800 11089685"/>
                    <a:gd name="G29" fmla="sin 10800 11089685"/>
                    <a:gd name="G30" fmla="sin 10185 11089685"/>
                    <a:gd name="G31" fmla="+- G28 10800 0"/>
                    <a:gd name="G32" fmla="+- G29 10800 0"/>
                    <a:gd name="G33" fmla="+- G30 10800 0"/>
                    <a:gd name="G34" fmla="?: G4 0 G31"/>
                    <a:gd name="G35" fmla="?: 11089685 G34 0"/>
                    <a:gd name="G36" fmla="?: G6 G35 G31"/>
                    <a:gd name="G37" fmla="+- 21600 0 G36"/>
                    <a:gd name="G38" fmla="?: G4 0 G33"/>
                    <a:gd name="G39" fmla="?: 11089685 G38 G32"/>
                    <a:gd name="G40" fmla="?: G6 G39 0"/>
                    <a:gd name="G41" fmla="?: G4 G32 21600"/>
                    <a:gd name="G42" fmla="?: G6 G41 G33"/>
                    <a:gd name="T12" fmla="*/ 10800 w 21600"/>
                    <a:gd name="T13" fmla="*/ 0 h 21600"/>
                    <a:gd name="T14" fmla="*/ 492 w 21600"/>
                    <a:gd name="T15" fmla="*/ 12763 h 21600"/>
                    <a:gd name="T16" fmla="*/ 10800 w 21600"/>
                    <a:gd name="T17" fmla="*/ 615 h 21600"/>
                    <a:gd name="T18" fmla="*/ 21108 w 21600"/>
                    <a:gd name="T19" fmla="*/ 12763 h 21600"/>
                    <a:gd name="T20" fmla="*/ G36 w 21600"/>
                    <a:gd name="T21" fmla="*/ G40 h 21600"/>
                    <a:gd name="T22" fmla="*/ G37 w 21600"/>
                    <a:gd name="T23" fmla="*/ G42 h 21600"/>
                  </a:gdLst>
                  <a:ahLst/>
                  <a:cxnLst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T20" t="T21" r="T22" b="T23"/>
                  <a:pathLst>
                    <a:path w="21600" h="21600">
                      <a:moveTo>
                        <a:pt x="794" y="12705"/>
                      </a:moveTo>
                      <a:cubicBezTo>
                        <a:pt x="675" y="12077"/>
                        <a:pt x="615" y="11439"/>
                        <a:pt x="615" y="10800"/>
                      </a:cubicBezTo>
                      <a:cubicBezTo>
                        <a:pt x="615" y="5174"/>
                        <a:pt x="5174" y="615"/>
                        <a:pt x="10800" y="615"/>
                      </a:cubicBezTo>
                      <a:cubicBezTo>
                        <a:pt x="16425" y="615"/>
                        <a:pt x="20985" y="5174"/>
                        <a:pt x="20985" y="10800"/>
                      </a:cubicBezTo>
                      <a:cubicBezTo>
                        <a:pt x="20985" y="11439"/>
                        <a:pt x="20924" y="12077"/>
                        <a:pt x="20805" y="12705"/>
                      </a:cubicBezTo>
                      <a:lnTo>
                        <a:pt x="21409" y="12820"/>
                      </a:lnTo>
                      <a:cubicBezTo>
                        <a:pt x="21536" y="12154"/>
                        <a:pt x="21600" y="11478"/>
                        <a:pt x="21600" y="10800"/>
                      </a:cubicBezTo>
                      <a:cubicBezTo>
                        <a:pt x="21600" y="4835"/>
                        <a:pt x="16764" y="0"/>
                        <a:pt x="10800" y="0"/>
                      </a:cubicBezTo>
                      <a:cubicBezTo>
                        <a:pt x="4835" y="0"/>
                        <a:pt x="0" y="4835"/>
                        <a:pt x="0" y="10800"/>
                      </a:cubicBezTo>
                      <a:cubicBezTo>
                        <a:pt x="-1" y="11478"/>
                        <a:pt x="63" y="12154"/>
                        <a:pt x="190" y="12820"/>
                      </a:cubicBezTo>
                      <a:close/>
                    </a:path>
                  </a:pathLst>
                </a:custGeom>
                <a:solidFill>
                  <a:srgbClr val="80808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" name="Oval 20"/>
                <p:cNvSpPr>
                  <a:spLocks noChangeArrowheads="1"/>
                </p:cNvSpPr>
                <p:nvPr/>
              </p:nvSpPr>
              <p:spPr bwMode="auto">
                <a:xfrm>
                  <a:off x="761" y="2432"/>
                  <a:ext cx="454" cy="181"/>
                </a:xfrm>
                <a:prstGeom prst="ellipse">
                  <a:avLst/>
                </a:pr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" name="AutoShape 21"/>
                <p:cNvSpPr>
                  <a:spLocks noChangeArrowheads="1"/>
                </p:cNvSpPr>
                <p:nvPr/>
              </p:nvSpPr>
              <p:spPr bwMode="auto">
                <a:xfrm>
                  <a:off x="716" y="2069"/>
                  <a:ext cx="544" cy="454"/>
                </a:xfrm>
                <a:custGeom>
                  <a:avLst/>
                  <a:gdLst>
                    <a:gd name="G0" fmla="+- 1747 0 0"/>
                    <a:gd name="G1" fmla="+- 21600 0 1747"/>
                    <a:gd name="G2" fmla="*/ 1747 1 2"/>
                    <a:gd name="G3" fmla="+- 21600 0 G2"/>
                    <a:gd name="G4" fmla="+/ 1747 21600 2"/>
                    <a:gd name="G5" fmla="+/ G1 0 2"/>
                    <a:gd name="G6" fmla="*/ 21600 21600 1747"/>
                    <a:gd name="G7" fmla="*/ G6 1 2"/>
                    <a:gd name="G8" fmla="+- 21600 0 G7"/>
                    <a:gd name="G9" fmla="*/ 21600 1 2"/>
                    <a:gd name="G10" fmla="+- 1747 0 G9"/>
                    <a:gd name="G11" fmla="?: G10 G8 0"/>
                    <a:gd name="G12" fmla="?: G10 G7 21600"/>
                    <a:gd name="T0" fmla="*/ 20726 w 21600"/>
                    <a:gd name="T1" fmla="*/ 10800 h 21600"/>
                    <a:gd name="T2" fmla="*/ 10800 w 21600"/>
                    <a:gd name="T3" fmla="*/ 21600 h 21600"/>
                    <a:gd name="T4" fmla="*/ 874 w 21600"/>
                    <a:gd name="T5" fmla="*/ 10800 h 21600"/>
                    <a:gd name="T6" fmla="*/ 10800 w 21600"/>
                    <a:gd name="T7" fmla="*/ 0 h 21600"/>
                    <a:gd name="T8" fmla="*/ 2674 w 21600"/>
                    <a:gd name="T9" fmla="*/ 2674 h 21600"/>
                    <a:gd name="T10" fmla="*/ 18926 w 21600"/>
                    <a:gd name="T11" fmla="*/ 18926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1747" y="21600"/>
                      </a:lnTo>
                      <a:lnTo>
                        <a:pt x="19853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" name="Oval 22"/>
                <p:cNvSpPr>
                  <a:spLocks noChangeArrowheads="1"/>
                </p:cNvSpPr>
                <p:nvPr/>
              </p:nvSpPr>
              <p:spPr bwMode="auto">
                <a:xfrm>
                  <a:off x="716" y="1979"/>
                  <a:ext cx="544" cy="181"/>
                </a:xfrm>
                <a:prstGeom prst="ellipse">
                  <a:avLst/>
                </a:pr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2" name="Oval 23"/>
                <p:cNvSpPr>
                  <a:spLocks noChangeArrowheads="1"/>
                </p:cNvSpPr>
                <p:nvPr/>
              </p:nvSpPr>
              <p:spPr bwMode="auto">
                <a:xfrm>
                  <a:off x="716" y="1979"/>
                  <a:ext cx="544" cy="181"/>
                </a:xfrm>
                <a:prstGeom prst="ellipse">
                  <a:avLst/>
                </a:prstGeom>
                <a:solidFill>
                  <a:srgbClr val="80808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3" name="Oval 24"/>
                <p:cNvSpPr>
                  <a:spLocks noChangeArrowheads="1"/>
                </p:cNvSpPr>
                <p:nvPr/>
              </p:nvSpPr>
              <p:spPr bwMode="auto">
                <a:xfrm>
                  <a:off x="761" y="2024"/>
                  <a:ext cx="454" cy="136"/>
                </a:xfrm>
                <a:prstGeom prst="ellipse">
                  <a:avLst/>
                </a:prstGeom>
                <a:solidFill>
                  <a:srgbClr val="3333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4" name="Freeform 25"/>
                <p:cNvSpPr>
                  <a:spLocks/>
                </p:cNvSpPr>
                <p:nvPr/>
              </p:nvSpPr>
              <p:spPr bwMode="auto">
                <a:xfrm>
                  <a:off x="702" y="2062"/>
                  <a:ext cx="573" cy="415"/>
                </a:xfrm>
                <a:custGeom>
                  <a:avLst/>
                  <a:gdLst>
                    <a:gd name="T0" fmla="*/ 14 w 573"/>
                    <a:gd name="T1" fmla="*/ 7 h 415"/>
                    <a:gd name="T2" fmla="*/ 20 w 573"/>
                    <a:gd name="T3" fmla="*/ 115 h 415"/>
                    <a:gd name="T4" fmla="*/ 59 w 573"/>
                    <a:gd name="T5" fmla="*/ 189 h 415"/>
                    <a:gd name="T6" fmla="*/ 105 w 573"/>
                    <a:gd name="T7" fmla="*/ 98 h 415"/>
                    <a:gd name="T8" fmla="*/ 150 w 573"/>
                    <a:gd name="T9" fmla="*/ 325 h 415"/>
                    <a:gd name="T10" fmla="*/ 195 w 573"/>
                    <a:gd name="T11" fmla="*/ 143 h 415"/>
                    <a:gd name="T12" fmla="*/ 241 w 573"/>
                    <a:gd name="T13" fmla="*/ 234 h 415"/>
                    <a:gd name="T14" fmla="*/ 286 w 573"/>
                    <a:gd name="T15" fmla="*/ 143 h 415"/>
                    <a:gd name="T16" fmla="*/ 331 w 573"/>
                    <a:gd name="T17" fmla="*/ 189 h 415"/>
                    <a:gd name="T18" fmla="*/ 396 w 573"/>
                    <a:gd name="T19" fmla="*/ 115 h 415"/>
                    <a:gd name="T20" fmla="*/ 413 w 573"/>
                    <a:gd name="T21" fmla="*/ 370 h 415"/>
                    <a:gd name="T22" fmla="*/ 468 w 573"/>
                    <a:gd name="T23" fmla="*/ 370 h 415"/>
                    <a:gd name="T24" fmla="*/ 465 w 573"/>
                    <a:gd name="T25" fmla="*/ 101 h 415"/>
                    <a:gd name="T26" fmla="*/ 513 w 573"/>
                    <a:gd name="T27" fmla="*/ 189 h 415"/>
                    <a:gd name="T28" fmla="*/ 558 w 573"/>
                    <a:gd name="T29" fmla="*/ 98 h 415"/>
                    <a:gd name="T30" fmla="*/ 558 w 573"/>
                    <a:gd name="T31" fmla="*/ 7 h 415"/>
                    <a:gd name="T32" fmla="*/ 470 w 573"/>
                    <a:gd name="T33" fmla="*/ 58 h 415"/>
                    <a:gd name="T34" fmla="*/ 288 w 573"/>
                    <a:gd name="T35" fmla="*/ 82 h 415"/>
                    <a:gd name="T36" fmla="*/ 96 w 573"/>
                    <a:gd name="T37" fmla="*/ 56 h 415"/>
                    <a:gd name="T38" fmla="*/ 14 w 573"/>
                    <a:gd name="T39" fmla="*/ 7 h 4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573" h="415">
                      <a:moveTo>
                        <a:pt x="14" y="7"/>
                      </a:moveTo>
                      <a:cubicBezTo>
                        <a:pt x="0" y="17"/>
                        <a:pt x="13" y="85"/>
                        <a:pt x="20" y="115"/>
                      </a:cubicBezTo>
                      <a:cubicBezTo>
                        <a:pt x="27" y="145"/>
                        <a:pt x="45" y="192"/>
                        <a:pt x="59" y="189"/>
                      </a:cubicBezTo>
                      <a:cubicBezTo>
                        <a:pt x="73" y="186"/>
                        <a:pt x="55" y="71"/>
                        <a:pt x="105" y="98"/>
                      </a:cubicBezTo>
                      <a:cubicBezTo>
                        <a:pt x="155" y="125"/>
                        <a:pt x="102" y="327"/>
                        <a:pt x="150" y="325"/>
                      </a:cubicBezTo>
                      <a:cubicBezTo>
                        <a:pt x="198" y="323"/>
                        <a:pt x="180" y="158"/>
                        <a:pt x="195" y="143"/>
                      </a:cubicBezTo>
                      <a:cubicBezTo>
                        <a:pt x="210" y="128"/>
                        <a:pt x="226" y="234"/>
                        <a:pt x="241" y="234"/>
                      </a:cubicBezTo>
                      <a:cubicBezTo>
                        <a:pt x="256" y="234"/>
                        <a:pt x="271" y="150"/>
                        <a:pt x="286" y="143"/>
                      </a:cubicBezTo>
                      <a:cubicBezTo>
                        <a:pt x="301" y="136"/>
                        <a:pt x="313" y="194"/>
                        <a:pt x="331" y="189"/>
                      </a:cubicBezTo>
                      <a:cubicBezTo>
                        <a:pt x="349" y="184"/>
                        <a:pt x="382" y="85"/>
                        <a:pt x="396" y="115"/>
                      </a:cubicBezTo>
                      <a:cubicBezTo>
                        <a:pt x="410" y="145"/>
                        <a:pt x="401" y="328"/>
                        <a:pt x="413" y="370"/>
                      </a:cubicBezTo>
                      <a:cubicBezTo>
                        <a:pt x="425" y="412"/>
                        <a:pt x="459" y="415"/>
                        <a:pt x="468" y="370"/>
                      </a:cubicBezTo>
                      <a:cubicBezTo>
                        <a:pt x="477" y="325"/>
                        <a:pt x="428" y="118"/>
                        <a:pt x="465" y="101"/>
                      </a:cubicBezTo>
                      <a:cubicBezTo>
                        <a:pt x="502" y="84"/>
                        <a:pt x="498" y="189"/>
                        <a:pt x="513" y="189"/>
                      </a:cubicBezTo>
                      <a:cubicBezTo>
                        <a:pt x="528" y="189"/>
                        <a:pt x="551" y="128"/>
                        <a:pt x="558" y="98"/>
                      </a:cubicBezTo>
                      <a:cubicBezTo>
                        <a:pt x="565" y="68"/>
                        <a:pt x="573" y="14"/>
                        <a:pt x="558" y="7"/>
                      </a:cubicBezTo>
                      <a:cubicBezTo>
                        <a:pt x="543" y="0"/>
                        <a:pt x="515" y="46"/>
                        <a:pt x="470" y="58"/>
                      </a:cubicBezTo>
                      <a:cubicBezTo>
                        <a:pt x="425" y="70"/>
                        <a:pt x="350" y="82"/>
                        <a:pt x="288" y="82"/>
                      </a:cubicBezTo>
                      <a:cubicBezTo>
                        <a:pt x="154" y="84"/>
                        <a:pt x="154" y="64"/>
                        <a:pt x="96" y="56"/>
                      </a:cubicBezTo>
                      <a:cubicBezTo>
                        <a:pt x="38" y="48"/>
                        <a:pt x="31" y="17"/>
                        <a:pt x="14" y="7"/>
                      </a:cubicBezTo>
                      <a:close/>
                    </a:path>
                  </a:pathLst>
                </a:custGeom>
                <a:solidFill>
                  <a:srgbClr val="3366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flat" cmpd="sng">
                      <a:solidFill>
                        <a:schemeClr val="tx1"/>
                      </a:solidFill>
                      <a:prstDash val="solid"/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16" name="AutoShape 26"/>
              <p:cNvSpPr>
                <a:spLocks noChangeArrowheads="1"/>
              </p:cNvSpPr>
              <p:nvPr/>
            </p:nvSpPr>
            <p:spPr bwMode="auto">
              <a:xfrm rot="1800000">
                <a:off x="943" y="1797"/>
                <a:ext cx="90" cy="363"/>
              </a:xfrm>
              <a:prstGeom prst="roundRect">
                <a:avLst>
                  <a:gd name="adj" fmla="val 50000"/>
                </a:avLst>
              </a:prstGeom>
              <a:solidFill>
                <a:srgbClr val="9966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7" name="Freeform 27"/>
              <p:cNvSpPr>
                <a:spLocks/>
              </p:cNvSpPr>
              <p:nvPr/>
            </p:nvSpPr>
            <p:spPr bwMode="auto">
              <a:xfrm>
                <a:off x="807" y="2069"/>
                <a:ext cx="226" cy="75"/>
              </a:xfrm>
              <a:custGeom>
                <a:avLst/>
                <a:gdLst>
                  <a:gd name="T0" fmla="*/ 0 w 226"/>
                  <a:gd name="T1" fmla="*/ 0 h 75"/>
                  <a:gd name="T2" fmla="*/ 226 w 226"/>
                  <a:gd name="T3" fmla="*/ 0 h 75"/>
                  <a:gd name="T4" fmla="*/ 150 w 226"/>
                  <a:gd name="T5" fmla="*/ 67 h 75"/>
                  <a:gd name="T6" fmla="*/ 98 w 226"/>
                  <a:gd name="T7" fmla="*/ 75 h 75"/>
                  <a:gd name="T8" fmla="*/ 29 w 226"/>
                  <a:gd name="T9" fmla="*/ 60 h 75"/>
                  <a:gd name="T10" fmla="*/ 0 w 226"/>
                  <a:gd name="T11" fmla="*/ 0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26" h="75">
                    <a:moveTo>
                      <a:pt x="0" y="0"/>
                    </a:moveTo>
                    <a:lnTo>
                      <a:pt x="226" y="0"/>
                    </a:lnTo>
                    <a:lnTo>
                      <a:pt x="150" y="67"/>
                    </a:lnTo>
                    <a:lnTo>
                      <a:pt x="98" y="75"/>
                    </a:lnTo>
                    <a:lnTo>
                      <a:pt x="29" y="6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3333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423209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テキスト ボックス 10"/>
          <p:cNvSpPr txBox="1"/>
          <p:nvPr/>
        </p:nvSpPr>
        <p:spPr>
          <a:xfrm>
            <a:off x="103567" y="-494421"/>
            <a:ext cx="3382657" cy="4078039"/>
          </a:xfrm>
          <a:prstGeom prst="rect">
            <a:avLst/>
          </a:prstGeom>
          <a:noFill/>
        </p:spPr>
        <p:txBody>
          <a:bodyPr wrap="non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kumimoji="1" lang="ja-JP" altLang="en-US" sz="25900" b="1" spc="50" dirty="0" smtClean="0">
                <a:ln w="11430"/>
                <a:solidFill>
                  <a:srgbClr val="FF3399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HGP創英角ﾎﾟｯﾌﾟ体" panose="040B0A00000000000000" pitchFamily="50" charset="-128"/>
                <a:ea typeface="HGP創英角ﾎﾟｯﾌﾟ体" panose="040B0A00000000000000" pitchFamily="50" charset="-128"/>
                <a:cs typeface="メイリオ" panose="020B0604030504040204" pitchFamily="50" charset="-128"/>
              </a:rPr>
              <a:t>ペ</a:t>
            </a:r>
            <a:endParaRPr kumimoji="1" lang="ja-JP" altLang="en-US" sz="25900" b="1" spc="50" dirty="0">
              <a:ln w="11430"/>
              <a:solidFill>
                <a:srgbClr val="00206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HGP創英角ﾎﾟｯﾌﾟ体" panose="040B0A00000000000000" pitchFamily="50" charset="-128"/>
              <a:ea typeface="HGP創英角ﾎﾟｯﾌﾟ体" panose="040B0A00000000000000" pitchFamily="50" charset="-128"/>
              <a:cs typeface="メイリオ" panose="020B0604030504040204" pitchFamily="50" charset="-128"/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561853" y="7078380"/>
            <a:ext cx="5817618" cy="2400657"/>
          </a:xfrm>
          <a:prstGeom prst="rect">
            <a:avLst/>
          </a:prstGeom>
          <a:noFill/>
        </p:spPr>
        <p:txBody>
          <a:bodyPr wrap="non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ja-JP" altLang="en-US" sz="15000" b="1" spc="50" dirty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HGP創英角ﾎﾟｯﾌﾟ体" panose="040B0A00000000000000" pitchFamily="50" charset="-128"/>
                <a:ea typeface="HGP創英角ﾎﾟｯﾌﾟ体" panose="040B0A00000000000000" pitchFamily="50" charset="-128"/>
                <a:cs typeface="メイリオ" panose="020B0604030504040204" pitchFamily="50" charset="-128"/>
              </a:rPr>
              <a:t>塗立て</a:t>
            </a:r>
            <a:endParaRPr kumimoji="1" lang="ja-JP" altLang="en-US" sz="15000" b="1" spc="50" dirty="0">
              <a:ln w="11430"/>
              <a:solidFill>
                <a:srgbClr val="C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HGP創英角ﾎﾟｯﾌﾟ体" panose="040B0A00000000000000" pitchFamily="50" charset="-128"/>
              <a:ea typeface="HGP創英角ﾎﾟｯﾌﾟ体" panose="040B0A00000000000000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13" name="グループ化 12"/>
          <p:cNvGrpSpPr/>
          <p:nvPr/>
        </p:nvGrpSpPr>
        <p:grpSpPr>
          <a:xfrm rot="9900000" flipH="1">
            <a:off x="931778" y="4923472"/>
            <a:ext cx="2489251" cy="2511197"/>
            <a:chOff x="587515" y="908720"/>
            <a:chExt cx="1550083" cy="1563749"/>
          </a:xfrm>
        </p:grpSpPr>
        <p:grpSp>
          <p:nvGrpSpPr>
            <p:cNvPr id="14" name="グループ化 13"/>
            <p:cNvGrpSpPr/>
            <p:nvPr/>
          </p:nvGrpSpPr>
          <p:grpSpPr>
            <a:xfrm rot="1800000">
              <a:off x="587515" y="908720"/>
              <a:ext cx="647735" cy="1563749"/>
              <a:chOff x="6766560" y="1188721"/>
              <a:chExt cx="1584488" cy="3825240"/>
            </a:xfrm>
          </p:grpSpPr>
          <p:grpSp>
            <p:nvGrpSpPr>
              <p:cNvPr id="19" name="グループ化 18"/>
              <p:cNvGrpSpPr/>
              <p:nvPr/>
            </p:nvGrpSpPr>
            <p:grpSpPr>
              <a:xfrm>
                <a:off x="6766872" y="1188721"/>
                <a:ext cx="1584176" cy="3825240"/>
                <a:chOff x="6753200" y="1203961"/>
                <a:chExt cx="1584176" cy="3825240"/>
              </a:xfrm>
              <a:solidFill>
                <a:schemeClr val="tx1"/>
              </a:solidFill>
            </p:grpSpPr>
            <p:sp>
              <p:nvSpPr>
                <p:cNvPr id="27" name="角丸四角形 26"/>
                <p:cNvSpPr/>
                <p:nvPr/>
              </p:nvSpPr>
              <p:spPr>
                <a:xfrm>
                  <a:off x="6797040" y="1203961"/>
                  <a:ext cx="1493520" cy="1005838"/>
                </a:xfrm>
                <a:prstGeom prst="roundRect">
                  <a:avLst>
                    <a:gd name="adj" fmla="val 12879"/>
                  </a:avLst>
                </a:prstGeom>
                <a:grpFill/>
                <a:ln w="571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" name="ブローチ 27"/>
                <p:cNvSpPr/>
                <p:nvPr/>
              </p:nvSpPr>
              <p:spPr>
                <a:xfrm>
                  <a:off x="6753200" y="2072970"/>
                  <a:ext cx="1584176" cy="1105509"/>
                </a:xfrm>
                <a:prstGeom prst="plaque">
                  <a:avLst>
                    <a:gd name="adj" fmla="val 38637"/>
                  </a:avLst>
                </a:prstGeom>
                <a:grpFill/>
                <a:ln w="571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" name="角丸四角形 28"/>
                <p:cNvSpPr/>
                <p:nvPr/>
              </p:nvSpPr>
              <p:spPr>
                <a:xfrm>
                  <a:off x="6753200" y="2132014"/>
                  <a:ext cx="1584176" cy="421480"/>
                </a:xfrm>
                <a:prstGeom prst="roundRect">
                  <a:avLst/>
                </a:prstGeom>
                <a:grpFill/>
                <a:ln w="571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" name="角丸四角形 29"/>
                <p:cNvSpPr/>
                <p:nvPr/>
              </p:nvSpPr>
              <p:spPr>
                <a:xfrm>
                  <a:off x="6753200" y="2001440"/>
                  <a:ext cx="1584176" cy="264319"/>
                </a:xfrm>
                <a:prstGeom prst="roundRect">
                  <a:avLst/>
                </a:prstGeom>
                <a:grpFill/>
                <a:ln w="571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" name="角丸四角形 30"/>
                <p:cNvSpPr/>
                <p:nvPr/>
              </p:nvSpPr>
              <p:spPr>
                <a:xfrm>
                  <a:off x="7394376" y="2978149"/>
                  <a:ext cx="301824" cy="2051052"/>
                </a:xfrm>
                <a:prstGeom prst="roundRect">
                  <a:avLst>
                    <a:gd name="adj" fmla="val 50000"/>
                  </a:avLst>
                </a:prstGeom>
                <a:grpFill/>
                <a:ln w="571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0" name="グループ化 19"/>
              <p:cNvGrpSpPr/>
              <p:nvPr/>
            </p:nvGrpSpPr>
            <p:grpSpPr>
              <a:xfrm>
                <a:off x="6766560" y="1188721"/>
                <a:ext cx="1584176" cy="3825240"/>
                <a:chOff x="6753200" y="1203961"/>
                <a:chExt cx="1584176" cy="3825240"/>
              </a:xfrm>
            </p:grpSpPr>
            <p:sp>
              <p:nvSpPr>
                <p:cNvPr id="21" name="角丸四角形 20"/>
                <p:cNvSpPr/>
                <p:nvPr/>
              </p:nvSpPr>
              <p:spPr>
                <a:xfrm>
                  <a:off x="6797040" y="1203961"/>
                  <a:ext cx="1493520" cy="1005838"/>
                </a:xfrm>
                <a:prstGeom prst="roundRect">
                  <a:avLst>
                    <a:gd name="adj" fmla="val 12879"/>
                  </a:avLst>
                </a:prstGeom>
                <a:pattFill prst="narVert">
                  <a:fgClr>
                    <a:srgbClr val="FFFF99"/>
                  </a:fgClr>
                  <a:bgClr>
                    <a:schemeClr val="bg1"/>
                  </a:bgClr>
                </a:patt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" name="ブローチ 21"/>
                <p:cNvSpPr/>
                <p:nvPr/>
              </p:nvSpPr>
              <p:spPr>
                <a:xfrm>
                  <a:off x="6753200" y="2072970"/>
                  <a:ext cx="1584176" cy="1105509"/>
                </a:xfrm>
                <a:prstGeom prst="plaque">
                  <a:avLst>
                    <a:gd name="adj" fmla="val 38637"/>
                  </a:avLst>
                </a:prstGeom>
                <a:solidFill>
                  <a:srgbClr val="9966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" name="角丸四角形 22"/>
                <p:cNvSpPr/>
                <p:nvPr/>
              </p:nvSpPr>
              <p:spPr>
                <a:xfrm>
                  <a:off x="6753200" y="2132014"/>
                  <a:ext cx="1584176" cy="421480"/>
                </a:xfrm>
                <a:prstGeom prst="roundRect">
                  <a:avLst/>
                </a:prstGeom>
                <a:solidFill>
                  <a:srgbClr val="9966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" name="角丸四角形 23"/>
                <p:cNvSpPr/>
                <p:nvPr/>
              </p:nvSpPr>
              <p:spPr>
                <a:xfrm>
                  <a:off x="6753200" y="2001440"/>
                  <a:ext cx="1584176" cy="264319"/>
                </a:xfrm>
                <a:prstGeom prst="roundRect">
                  <a:avLst/>
                </a:prstGeom>
                <a:gradFill flip="none" rotWithShape="1">
                  <a:gsLst>
                    <a:gs pos="0">
                      <a:srgbClr val="FFFFFF"/>
                    </a:gs>
                    <a:gs pos="7001">
                      <a:srgbClr val="E6E6E6"/>
                    </a:gs>
                    <a:gs pos="32001">
                      <a:srgbClr val="7D8496"/>
                    </a:gs>
                    <a:gs pos="47000">
                      <a:srgbClr val="E6E6E6"/>
                    </a:gs>
                    <a:gs pos="85001">
                      <a:srgbClr val="7D8496"/>
                    </a:gs>
                    <a:gs pos="100000">
                      <a:srgbClr val="E6E6E6"/>
                    </a:gs>
                  </a:gsLst>
                  <a:lin ang="13500000" scaled="1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" name="角丸四角形 24"/>
                <p:cNvSpPr/>
                <p:nvPr/>
              </p:nvSpPr>
              <p:spPr>
                <a:xfrm>
                  <a:off x="7394376" y="2978149"/>
                  <a:ext cx="301824" cy="2051052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9966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" name="円/楕円 25"/>
                <p:cNvSpPr/>
                <p:nvPr/>
              </p:nvSpPr>
              <p:spPr>
                <a:xfrm>
                  <a:off x="7461468" y="4754880"/>
                  <a:ext cx="167640" cy="167640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5" name="グループ化 14"/>
            <p:cNvGrpSpPr/>
            <p:nvPr/>
          </p:nvGrpSpPr>
          <p:grpSpPr>
            <a:xfrm>
              <a:off x="875570" y="1015014"/>
              <a:ext cx="1262028" cy="571323"/>
              <a:chOff x="6798123" y="2483102"/>
              <a:chExt cx="1681381" cy="761165"/>
            </a:xfrm>
            <a:solidFill>
              <a:srgbClr val="0070C0"/>
            </a:solidFill>
          </p:grpSpPr>
          <p:sp>
            <p:nvSpPr>
              <p:cNvPr id="16" name="フリーフォーム 15"/>
              <p:cNvSpPr/>
              <p:nvPr/>
            </p:nvSpPr>
            <p:spPr>
              <a:xfrm rot="1800000">
                <a:off x="6798123" y="2483102"/>
                <a:ext cx="1494895" cy="469413"/>
              </a:xfrm>
              <a:custGeom>
                <a:avLst/>
                <a:gdLst>
                  <a:gd name="connsiteX0" fmla="*/ 129600 w 2744765"/>
                  <a:gd name="connsiteY0" fmla="*/ 38925 h 861885"/>
                  <a:gd name="connsiteX1" fmla="*/ 30540 w 2744765"/>
                  <a:gd name="connsiteY1" fmla="*/ 145605 h 861885"/>
                  <a:gd name="connsiteX2" fmla="*/ 60 w 2744765"/>
                  <a:gd name="connsiteY2" fmla="*/ 328485 h 861885"/>
                  <a:gd name="connsiteX3" fmla="*/ 22920 w 2744765"/>
                  <a:gd name="connsiteY3" fmla="*/ 564705 h 861885"/>
                  <a:gd name="connsiteX4" fmla="*/ 30540 w 2744765"/>
                  <a:gd name="connsiteY4" fmla="*/ 861885 h 861885"/>
                  <a:gd name="connsiteX5" fmla="*/ 236280 w 2744765"/>
                  <a:gd name="connsiteY5" fmla="*/ 564705 h 861885"/>
                  <a:gd name="connsiteX6" fmla="*/ 403920 w 2744765"/>
                  <a:gd name="connsiteY6" fmla="*/ 618045 h 861885"/>
                  <a:gd name="connsiteX7" fmla="*/ 518220 w 2744765"/>
                  <a:gd name="connsiteY7" fmla="*/ 747585 h 861885"/>
                  <a:gd name="connsiteX8" fmla="*/ 678240 w 2744765"/>
                  <a:gd name="connsiteY8" fmla="*/ 526605 h 861885"/>
                  <a:gd name="connsiteX9" fmla="*/ 784920 w 2744765"/>
                  <a:gd name="connsiteY9" fmla="*/ 747585 h 861885"/>
                  <a:gd name="connsiteX10" fmla="*/ 990660 w 2744765"/>
                  <a:gd name="connsiteY10" fmla="*/ 534225 h 861885"/>
                  <a:gd name="connsiteX11" fmla="*/ 1165920 w 2744765"/>
                  <a:gd name="connsiteY11" fmla="*/ 549465 h 861885"/>
                  <a:gd name="connsiteX12" fmla="*/ 1234500 w 2744765"/>
                  <a:gd name="connsiteY12" fmla="*/ 793305 h 861885"/>
                  <a:gd name="connsiteX13" fmla="*/ 1364040 w 2744765"/>
                  <a:gd name="connsiteY13" fmla="*/ 808545 h 861885"/>
                  <a:gd name="connsiteX14" fmla="*/ 1318320 w 2744765"/>
                  <a:gd name="connsiteY14" fmla="*/ 587565 h 861885"/>
                  <a:gd name="connsiteX15" fmla="*/ 1409760 w 2744765"/>
                  <a:gd name="connsiteY15" fmla="*/ 503745 h 861885"/>
                  <a:gd name="connsiteX16" fmla="*/ 1546920 w 2744765"/>
                  <a:gd name="connsiteY16" fmla="*/ 656145 h 861885"/>
                  <a:gd name="connsiteX17" fmla="*/ 1988880 w 2744765"/>
                  <a:gd name="connsiteY17" fmla="*/ 823785 h 861885"/>
                  <a:gd name="connsiteX18" fmla="*/ 2133660 w 2744765"/>
                  <a:gd name="connsiteY18" fmla="*/ 762825 h 861885"/>
                  <a:gd name="connsiteX19" fmla="*/ 1798380 w 2744765"/>
                  <a:gd name="connsiteY19" fmla="*/ 610425 h 861885"/>
                  <a:gd name="connsiteX20" fmla="*/ 1943160 w 2744765"/>
                  <a:gd name="connsiteY20" fmla="*/ 557085 h 861885"/>
                  <a:gd name="connsiteX21" fmla="*/ 2392740 w 2744765"/>
                  <a:gd name="connsiteY21" fmla="*/ 785685 h 861885"/>
                  <a:gd name="connsiteX22" fmla="*/ 2743260 w 2744765"/>
                  <a:gd name="connsiteY22" fmla="*/ 633285 h 861885"/>
                  <a:gd name="connsiteX23" fmla="*/ 2507040 w 2744765"/>
                  <a:gd name="connsiteY23" fmla="*/ 511365 h 861885"/>
                  <a:gd name="connsiteX24" fmla="*/ 2209860 w 2744765"/>
                  <a:gd name="connsiteY24" fmla="*/ 572325 h 861885"/>
                  <a:gd name="connsiteX25" fmla="*/ 1996500 w 2744765"/>
                  <a:gd name="connsiteY25" fmla="*/ 427545 h 861885"/>
                  <a:gd name="connsiteX26" fmla="*/ 1752660 w 2744765"/>
                  <a:gd name="connsiteY26" fmla="*/ 252285 h 861885"/>
                  <a:gd name="connsiteX27" fmla="*/ 1897440 w 2744765"/>
                  <a:gd name="connsiteY27" fmla="*/ 99885 h 861885"/>
                  <a:gd name="connsiteX28" fmla="*/ 1661220 w 2744765"/>
                  <a:gd name="connsiteY28" fmla="*/ 23685 h 861885"/>
                  <a:gd name="connsiteX29" fmla="*/ 1135440 w 2744765"/>
                  <a:gd name="connsiteY29" fmla="*/ 38925 h 861885"/>
                  <a:gd name="connsiteX30" fmla="*/ 807780 w 2744765"/>
                  <a:gd name="connsiteY30" fmla="*/ 84645 h 861885"/>
                  <a:gd name="connsiteX31" fmla="*/ 518220 w 2744765"/>
                  <a:gd name="connsiteY31" fmla="*/ 825 h 861885"/>
                  <a:gd name="connsiteX32" fmla="*/ 129600 w 2744765"/>
                  <a:gd name="connsiteY32" fmla="*/ 38925 h 8618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2744765" h="861885">
                    <a:moveTo>
                      <a:pt x="129600" y="38925"/>
                    </a:moveTo>
                    <a:cubicBezTo>
                      <a:pt x="48320" y="63055"/>
                      <a:pt x="52130" y="97345"/>
                      <a:pt x="30540" y="145605"/>
                    </a:cubicBezTo>
                    <a:cubicBezTo>
                      <a:pt x="8950" y="193865"/>
                      <a:pt x="1330" y="258635"/>
                      <a:pt x="60" y="328485"/>
                    </a:cubicBezTo>
                    <a:cubicBezTo>
                      <a:pt x="-1210" y="398335"/>
                      <a:pt x="17840" y="475805"/>
                      <a:pt x="22920" y="564705"/>
                    </a:cubicBezTo>
                    <a:cubicBezTo>
                      <a:pt x="28000" y="653605"/>
                      <a:pt x="-5020" y="861885"/>
                      <a:pt x="30540" y="861885"/>
                    </a:cubicBezTo>
                    <a:cubicBezTo>
                      <a:pt x="66100" y="861885"/>
                      <a:pt x="174050" y="605345"/>
                      <a:pt x="236280" y="564705"/>
                    </a:cubicBezTo>
                    <a:cubicBezTo>
                      <a:pt x="298510" y="524065"/>
                      <a:pt x="356930" y="587565"/>
                      <a:pt x="403920" y="618045"/>
                    </a:cubicBezTo>
                    <a:cubicBezTo>
                      <a:pt x="450910" y="648525"/>
                      <a:pt x="472500" y="762825"/>
                      <a:pt x="518220" y="747585"/>
                    </a:cubicBezTo>
                    <a:cubicBezTo>
                      <a:pt x="563940" y="732345"/>
                      <a:pt x="633790" y="526605"/>
                      <a:pt x="678240" y="526605"/>
                    </a:cubicBezTo>
                    <a:cubicBezTo>
                      <a:pt x="722690" y="526605"/>
                      <a:pt x="732850" y="746315"/>
                      <a:pt x="784920" y="747585"/>
                    </a:cubicBezTo>
                    <a:cubicBezTo>
                      <a:pt x="836990" y="748855"/>
                      <a:pt x="927160" y="567245"/>
                      <a:pt x="990660" y="534225"/>
                    </a:cubicBezTo>
                    <a:cubicBezTo>
                      <a:pt x="1054160" y="501205"/>
                      <a:pt x="1125280" y="506285"/>
                      <a:pt x="1165920" y="549465"/>
                    </a:cubicBezTo>
                    <a:cubicBezTo>
                      <a:pt x="1206560" y="592645"/>
                      <a:pt x="1201480" y="750125"/>
                      <a:pt x="1234500" y="793305"/>
                    </a:cubicBezTo>
                    <a:cubicBezTo>
                      <a:pt x="1267520" y="836485"/>
                      <a:pt x="1350070" y="842835"/>
                      <a:pt x="1364040" y="808545"/>
                    </a:cubicBezTo>
                    <a:cubicBezTo>
                      <a:pt x="1378010" y="774255"/>
                      <a:pt x="1310700" y="638365"/>
                      <a:pt x="1318320" y="587565"/>
                    </a:cubicBezTo>
                    <a:cubicBezTo>
                      <a:pt x="1325940" y="536765"/>
                      <a:pt x="1371660" y="492315"/>
                      <a:pt x="1409760" y="503745"/>
                    </a:cubicBezTo>
                    <a:cubicBezTo>
                      <a:pt x="1447860" y="515175"/>
                      <a:pt x="1450400" y="602805"/>
                      <a:pt x="1546920" y="656145"/>
                    </a:cubicBezTo>
                    <a:cubicBezTo>
                      <a:pt x="1643440" y="709485"/>
                      <a:pt x="1891090" y="806005"/>
                      <a:pt x="1988880" y="823785"/>
                    </a:cubicBezTo>
                    <a:cubicBezTo>
                      <a:pt x="2086670" y="841565"/>
                      <a:pt x="2165410" y="798385"/>
                      <a:pt x="2133660" y="762825"/>
                    </a:cubicBezTo>
                    <a:cubicBezTo>
                      <a:pt x="2101910" y="727265"/>
                      <a:pt x="1830130" y="644715"/>
                      <a:pt x="1798380" y="610425"/>
                    </a:cubicBezTo>
                    <a:cubicBezTo>
                      <a:pt x="1766630" y="576135"/>
                      <a:pt x="1844100" y="527875"/>
                      <a:pt x="1943160" y="557085"/>
                    </a:cubicBezTo>
                    <a:cubicBezTo>
                      <a:pt x="2042220" y="586295"/>
                      <a:pt x="2259390" y="772985"/>
                      <a:pt x="2392740" y="785685"/>
                    </a:cubicBezTo>
                    <a:cubicBezTo>
                      <a:pt x="2526090" y="798385"/>
                      <a:pt x="2724210" y="679005"/>
                      <a:pt x="2743260" y="633285"/>
                    </a:cubicBezTo>
                    <a:cubicBezTo>
                      <a:pt x="2762310" y="587565"/>
                      <a:pt x="2595940" y="521525"/>
                      <a:pt x="2507040" y="511365"/>
                    </a:cubicBezTo>
                    <a:cubicBezTo>
                      <a:pt x="2418140" y="501205"/>
                      <a:pt x="2294950" y="586295"/>
                      <a:pt x="2209860" y="572325"/>
                    </a:cubicBezTo>
                    <a:cubicBezTo>
                      <a:pt x="2124770" y="558355"/>
                      <a:pt x="2072700" y="480885"/>
                      <a:pt x="1996500" y="427545"/>
                    </a:cubicBezTo>
                    <a:cubicBezTo>
                      <a:pt x="1920300" y="374205"/>
                      <a:pt x="1769170" y="306895"/>
                      <a:pt x="1752660" y="252285"/>
                    </a:cubicBezTo>
                    <a:cubicBezTo>
                      <a:pt x="1736150" y="197675"/>
                      <a:pt x="1912680" y="137985"/>
                      <a:pt x="1897440" y="99885"/>
                    </a:cubicBezTo>
                    <a:cubicBezTo>
                      <a:pt x="1882200" y="61785"/>
                      <a:pt x="1788220" y="33845"/>
                      <a:pt x="1661220" y="23685"/>
                    </a:cubicBezTo>
                    <a:cubicBezTo>
                      <a:pt x="1534220" y="13525"/>
                      <a:pt x="1277680" y="28765"/>
                      <a:pt x="1135440" y="38925"/>
                    </a:cubicBezTo>
                    <a:cubicBezTo>
                      <a:pt x="993200" y="49085"/>
                      <a:pt x="910650" y="90995"/>
                      <a:pt x="807780" y="84645"/>
                    </a:cubicBezTo>
                    <a:cubicBezTo>
                      <a:pt x="704910" y="78295"/>
                      <a:pt x="636330" y="5905"/>
                      <a:pt x="518220" y="825"/>
                    </a:cubicBezTo>
                    <a:cubicBezTo>
                      <a:pt x="400110" y="-4255"/>
                      <a:pt x="210880" y="14795"/>
                      <a:pt x="129600" y="38925"/>
                    </a:cubicBezTo>
                    <a:close/>
                  </a:path>
                </a:pathLst>
              </a:custGeom>
              <a:solidFill>
                <a:srgbClr val="C0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7" name="円/楕円 16"/>
              <p:cNvSpPr/>
              <p:nvPr/>
            </p:nvSpPr>
            <p:spPr>
              <a:xfrm rot="1315638">
                <a:off x="7982574" y="2784316"/>
                <a:ext cx="171159" cy="130305"/>
              </a:xfrm>
              <a:prstGeom prst="ellipse">
                <a:avLst/>
              </a:prstGeom>
              <a:solidFill>
                <a:srgbClr val="C0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8" name="円/楕円 17"/>
              <p:cNvSpPr/>
              <p:nvPr/>
            </p:nvSpPr>
            <p:spPr>
              <a:xfrm rot="1315638">
                <a:off x="8247911" y="3085485"/>
                <a:ext cx="231593" cy="158782"/>
              </a:xfrm>
              <a:prstGeom prst="ellipse">
                <a:avLst/>
              </a:prstGeom>
              <a:solidFill>
                <a:srgbClr val="C0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  <a:latin typeface="Arial" charset="0"/>
                  <a:ea typeface="ＭＳ Ｐゴシック" charset="-128"/>
                </a:endParaRPr>
              </a:p>
            </p:txBody>
          </p:sp>
        </p:grpSp>
      </p:grpSp>
      <p:grpSp>
        <p:nvGrpSpPr>
          <p:cNvPr id="32" name="Group 5"/>
          <p:cNvGrpSpPr>
            <a:grpSpLocks/>
          </p:cNvGrpSpPr>
          <p:nvPr/>
        </p:nvGrpSpPr>
        <p:grpSpPr bwMode="auto">
          <a:xfrm>
            <a:off x="1697686" y="3098621"/>
            <a:ext cx="1381230" cy="2075464"/>
            <a:chOff x="625" y="1752"/>
            <a:chExt cx="573" cy="861"/>
          </a:xfrm>
        </p:grpSpPr>
        <p:grpSp>
          <p:nvGrpSpPr>
            <p:cNvPr id="33" name="Group 6"/>
            <p:cNvGrpSpPr>
              <a:grpSpLocks/>
            </p:cNvGrpSpPr>
            <p:nvPr/>
          </p:nvGrpSpPr>
          <p:grpSpPr bwMode="auto">
            <a:xfrm>
              <a:off x="625" y="1752"/>
              <a:ext cx="573" cy="861"/>
              <a:chOff x="580" y="1752"/>
              <a:chExt cx="573" cy="861"/>
            </a:xfrm>
          </p:grpSpPr>
          <p:grpSp>
            <p:nvGrpSpPr>
              <p:cNvPr id="45" name="Group 7"/>
              <p:cNvGrpSpPr>
                <a:grpSpLocks/>
              </p:cNvGrpSpPr>
              <p:nvPr/>
            </p:nvGrpSpPr>
            <p:grpSpPr bwMode="auto">
              <a:xfrm flipH="1">
                <a:off x="580" y="1752"/>
                <a:ext cx="573" cy="861"/>
                <a:chOff x="702" y="1752"/>
                <a:chExt cx="573" cy="861"/>
              </a:xfrm>
            </p:grpSpPr>
            <p:sp>
              <p:nvSpPr>
                <p:cNvPr id="48" name="AutoShape 8"/>
                <p:cNvSpPr>
                  <a:spLocks noChangeArrowheads="1"/>
                </p:cNvSpPr>
                <p:nvPr/>
              </p:nvSpPr>
              <p:spPr bwMode="auto">
                <a:xfrm>
                  <a:off x="716" y="1752"/>
                  <a:ext cx="544" cy="544"/>
                </a:xfrm>
                <a:custGeom>
                  <a:avLst/>
                  <a:gdLst>
                    <a:gd name="G0" fmla="+- 10185 0 0"/>
                    <a:gd name="G1" fmla="+- 11089685 0 0"/>
                    <a:gd name="G2" fmla="+- 0 0 11089685"/>
                    <a:gd name="T0" fmla="*/ 0 256 1"/>
                    <a:gd name="T1" fmla="*/ 180 256 1"/>
                    <a:gd name="G3" fmla="+- 11089685 T0 T1"/>
                    <a:gd name="T2" fmla="*/ 0 256 1"/>
                    <a:gd name="T3" fmla="*/ 90 256 1"/>
                    <a:gd name="G4" fmla="+- 11089685 T2 T3"/>
                    <a:gd name="G5" fmla="*/ G4 2 1"/>
                    <a:gd name="T4" fmla="*/ 90 256 1"/>
                    <a:gd name="T5" fmla="*/ 0 256 1"/>
                    <a:gd name="G6" fmla="+- 11089685 T4 T5"/>
                    <a:gd name="G7" fmla="*/ G6 2 1"/>
                    <a:gd name="G8" fmla="abs 11089685"/>
                    <a:gd name="T6" fmla="*/ 0 256 1"/>
                    <a:gd name="T7" fmla="*/ 90 256 1"/>
                    <a:gd name="G9" fmla="+- G8 T6 T7"/>
                    <a:gd name="G10" fmla="?: G9 G7 G5"/>
                    <a:gd name="T8" fmla="*/ 0 256 1"/>
                    <a:gd name="T9" fmla="*/ 360 256 1"/>
                    <a:gd name="G11" fmla="+- G10 T8 T9"/>
                    <a:gd name="G12" fmla="?: G10 G11 G10"/>
                    <a:gd name="T10" fmla="*/ 0 256 1"/>
                    <a:gd name="T11" fmla="*/ 360 256 1"/>
                    <a:gd name="G13" fmla="+- G12 T10 T11"/>
                    <a:gd name="G14" fmla="?: G12 G13 G12"/>
                    <a:gd name="G15" fmla="+- 0 0 G14"/>
                    <a:gd name="G16" fmla="+- 10800 0 0"/>
                    <a:gd name="G17" fmla="+- 10800 0 10185"/>
                    <a:gd name="G18" fmla="*/ 10185 1 2"/>
                    <a:gd name="G19" fmla="+- G18 5400 0"/>
                    <a:gd name="G20" fmla="cos G19 11089685"/>
                    <a:gd name="G21" fmla="sin G19 11089685"/>
                    <a:gd name="G22" fmla="+- G20 10800 0"/>
                    <a:gd name="G23" fmla="+- G21 10800 0"/>
                    <a:gd name="G24" fmla="+- 10800 0 G20"/>
                    <a:gd name="G25" fmla="+- 10185 10800 0"/>
                    <a:gd name="G26" fmla="?: G9 G17 G25"/>
                    <a:gd name="G27" fmla="?: G9 0 21600"/>
                    <a:gd name="G28" fmla="cos 10800 11089685"/>
                    <a:gd name="G29" fmla="sin 10800 11089685"/>
                    <a:gd name="G30" fmla="sin 10185 11089685"/>
                    <a:gd name="G31" fmla="+- G28 10800 0"/>
                    <a:gd name="G32" fmla="+- G29 10800 0"/>
                    <a:gd name="G33" fmla="+- G30 10800 0"/>
                    <a:gd name="G34" fmla="?: G4 0 G31"/>
                    <a:gd name="G35" fmla="?: 11089685 G34 0"/>
                    <a:gd name="G36" fmla="?: G6 G35 G31"/>
                    <a:gd name="G37" fmla="+- 21600 0 G36"/>
                    <a:gd name="G38" fmla="?: G4 0 G33"/>
                    <a:gd name="G39" fmla="?: 11089685 G38 G32"/>
                    <a:gd name="G40" fmla="?: G6 G39 0"/>
                    <a:gd name="G41" fmla="?: G4 G32 21600"/>
                    <a:gd name="G42" fmla="?: G6 G41 G33"/>
                    <a:gd name="T12" fmla="*/ 10800 w 21600"/>
                    <a:gd name="T13" fmla="*/ 0 h 21600"/>
                    <a:gd name="T14" fmla="*/ 492 w 21600"/>
                    <a:gd name="T15" fmla="*/ 12763 h 21600"/>
                    <a:gd name="T16" fmla="*/ 10800 w 21600"/>
                    <a:gd name="T17" fmla="*/ 615 h 21600"/>
                    <a:gd name="T18" fmla="*/ 21108 w 21600"/>
                    <a:gd name="T19" fmla="*/ 12763 h 21600"/>
                    <a:gd name="T20" fmla="*/ G36 w 21600"/>
                    <a:gd name="T21" fmla="*/ G40 h 21600"/>
                    <a:gd name="T22" fmla="*/ G37 w 21600"/>
                    <a:gd name="T23" fmla="*/ G42 h 21600"/>
                  </a:gdLst>
                  <a:ahLst/>
                  <a:cxnLst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T20" t="T21" r="T22" b="T23"/>
                  <a:pathLst>
                    <a:path w="21600" h="21600">
                      <a:moveTo>
                        <a:pt x="794" y="12705"/>
                      </a:moveTo>
                      <a:cubicBezTo>
                        <a:pt x="675" y="12077"/>
                        <a:pt x="615" y="11439"/>
                        <a:pt x="615" y="10800"/>
                      </a:cubicBezTo>
                      <a:cubicBezTo>
                        <a:pt x="615" y="5174"/>
                        <a:pt x="5174" y="615"/>
                        <a:pt x="10800" y="615"/>
                      </a:cubicBezTo>
                      <a:cubicBezTo>
                        <a:pt x="16425" y="615"/>
                        <a:pt x="20985" y="5174"/>
                        <a:pt x="20985" y="10800"/>
                      </a:cubicBezTo>
                      <a:cubicBezTo>
                        <a:pt x="20985" y="11439"/>
                        <a:pt x="20924" y="12077"/>
                        <a:pt x="20805" y="12705"/>
                      </a:cubicBezTo>
                      <a:lnTo>
                        <a:pt x="21409" y="12820"/>
                      </a:lnTo>
                      <a:cubicBezTo>
                        <a:pt x="21536" y="12154"/>
                        <a:pt x="21600" y="11478"/>
                        <a:pt x="21600" y="10800"/>
                      </a:cubicBezTo>
                      <a:cubicBezTo>
                        <a:pt x="21600" y="4835"/>
                        <a:pt x="16764" y="0"/>
                        <a:pt x="10800" y="0"/>
                      </a:cubicBezTo>
                      <a:cubicBezTo>
                        <a:pt x="4835" y="0"/>
                        <a:pt x="0" y="4835"/>
                        <a:pt x="0" y="10800"/>
                      </a:cubicBezTo>
                      <a:cubicBezTo>
                        <a:pt x="-1" y="11478"/>
                        <a:pt x="63" y="12154"/>
                        <a:pt x="190" y="12820"/>
                      </a:cubicBezTo>
                      <a:close/>
                    </a:path>
                  </a:pathLst>
                </a:custGeom>
                <a:solidFill>
                  <a:srgbClr val="333333"/>
                </a:solidFill>
                <a:ln w="76200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9" name="Oval 9"/>
                <p:cNvSpPr>
                  <a:spLocks noChangeArrowheads="1"/>
                </p:cNvSpPr>
                <p:nvPr/>
              </p:nvSpPr>
              <p:spPr bwMode="auto">
                <a:xfrm>
                  <a:off x="761" y="2432"/>
                  <a:ext cx="454" cy="181"/>
                </a:xfrm>
                <a:prstGeom prst="ellipse">
                  <a:avLst/>
                </a:prstGeom>
                <a:solidFill>
                  <a:srgbClr val="333333"/>
                </a:solidFill>
                <a:ln w="762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0" name="AutoShape 10"/>
                <p:cNvSpPr>
                  <a:spLocks noChangeArrowheads="1"/>
                </p:cNvSpPr>
                <p:nvPr/>
              </p:nvSpPr>
              <p:spPr bwMode="auto">
                <a:xfrm>
                  <a:off x="716" y="2069"/>
                  <a:ext cx="544" cy="454"/>
                </a:xfrm>
                <a:custGeom>
                  <a:avLst/>
                  <a:gdLst>
                    <a:gd name="G0" fmla="+- 1747 0 0"/>
                    <a:gd name="G1" fmla="+- 21600 0 1747"/>
                    <a:gd name="G2" fmla="*/ 1747 1 2"/>
                    <a:gd name="G3" fmla="+- 21600 0 G2"/>
                    <a:gd name="G4" fmla="+/ 1747 21600 2"/>
                    <a:gd name="G5" fmla="+/ G1 0 2"/>
                    <a:gd name="G6" fmla="*/ 21600 21600 1747"/>
                    <a:gd name="G7" fmla="*/ G6 1 2"/>
                    <a:gd name="G8" fmla="+- 21600 0 G7"/>
                    <a:gd name="G9" fmla="*/ 21600 1 2"/>
                    <a:gd name="G10" fmla="+- 1747 0 G9"/>
                    <a:gd name="G11" fmla="?: G10 G8 0"/>
                    <a:gd name="G12" fmla="?: G10 G7 21600"/>
                    <a:gd name="T0" fmla="*/ 20726 w 21600"/>
                    <a:gd name="T1" fmla="*/ 10800 h 21600"/>
                    <a:gd name="T2" fmla="*/ 10800 w 21600"/>
                    <a:gd name="T3" fmla="*/ 21600 h 21600"/>
                    <a:gd name="T4" fmla="*/ 874 w 21600"/>
                    <a:gd name="T5" fmla="*/ 10800 h 21600"/>
                    <a:gd name="T6" fmla="*/ 10800 w 21600"/>
                    <a:gd name="T7" fmla="*/ 0 h 21600"/>
                    <a:gd name="T8" fmla="*/ 2674 w 21600"/>
                    <a:gd name="T9" fmla="*/ 2674 h 21600"/>
                    <a:gd name="T10" fmla="*/ 18926 w 21600"/>
                    <a:gd name="T11" fmla="*/ 18926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1747" y="21600"/>
                      </a:lnTo>
                      <a:lnTo>
                        <a:pt x="19853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76200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1" name="Oval 11"/>
                <p:cNvSpPr>
                  <a:spLocks noChangeArrowheads="1"/>
                </p:cNvSpPr>
                <p:nvPr/>
              </p:nvSpPr>
              <p:spPr bwMode="auto">
                <a:xfrm>
                  <a:off x="716" y="1979"/>
                  <a:ext cx="544" cy="181"/>
                </a:xfrm>
                <a:prstGeom prst="ellipse">
                  <a:avLst/>
                </a:prstGeom>
                <a:solidFill>
                  <a:srgbClr val="333333"/>
                </a:solidFill>
                <a:ln w="762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2" name="Oval 12"/>
                <p:cNvSpPr>
                  <a:spLocks noChangeArrowheads="1"/>
                </p:cNvSpPr>
                <p:nvPr/>
              </p:nvSpPr>
              <p:spPr bwMode="auto">
                <a:xfrm>
                  <a:off x="716" y="1979"/>
                  <a:ext cx="544" cy="181"/>
                </a:xfrm>
                <a:prstGeom prst="ellipse">
                  <a:avLst/>
                </a:prstGeom>
                <a:solidFill>
                  <a:srgbClr val="333333"/>
                </a:solidFill>
                <a:ln w="762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3" name="Oval 13"/>
                <p:cNvSpPr>
                  <a:spLocks noChangeArrowheads="1"/>
                </p:cNvSpPr>
                <p:nvPr/>
              </p:nvSpPr>
              <p:spPr bwMode="auto">
                <a:xfrm>
                  <a:off x="761" y="2024"/>
                  <a:ext cx="454" cy="136"/>
                </a:xfrm>
                <a:prstGeom prst="ellipse">
                  <a:avLst/>
                </a:prstGeom>
                <a:solidFill>
                  <a:srgbClr val="333333"/>
                </a:solidFill>
                <a:ln w="762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4" name="Freeform 14"/>
                <p:cNvSpPr>
                  <a:spLocks/>
                </p:cNvSpPr>
                <p:nvPr/>
              </p:nvSpPr>
              <p:spPr bwMode="auto">
                <a:xfrm>
                  <a:off x="702" y="2062"/>
                  <a:ext cx="573" cy="415"/>
                </a:xfrm>
                <a:custGeom>
                  <a:avLst/>
                  <a:gdLst>
                    <a:gd name="T0" fmla="*/ 14 w 573"/>
                    <a:gd name="T1" fmla="*/ 7 h 415"/>
                    <a:gd name="T2" fmla="*/ 20 w 573"/>
                    <a:gd name="T3" fmla="*/ 115 h 415"/>
                    <a:gd name="T4" fmla="*/ 59 w 573"/>
                    <a:gd name="T5" fmla="*/ 189 h 415"/>
                    <a:gd name="T6" fmla="*/ 105 w 573"/>
                    <a:gd name="T7" fmla="*/ 98 h 415"/>
                    <a:gd name="T8" fmla="*/ 150 w 573"/>
                    <a:gd name="T9" fmla="*/ 325 h 415"/>
                    <a:gd name="T10" fmla="*/ 195 w 573"/>
                    <a:gd name="T11" fmla="*/ 143 h 415"/>
                    <a:gd name="T12" fmla="*/ 241 w 573"/>
                    <a:gd name="T13" fmla="*/ 234 h 415"/>
                    <a:gd name="T14" fmla="*/ 286 w 573"/>
                    <a:gd name="T15" fmla="*/ 143 h 415"/>
                    <a:gd name="T16" fmla="*/ 331 w 573"/>
                    <a:gd name="T17" fmla="*/ 189 h 415"/>
                    <a:gd name="T18" fmla="*/ 396 w 573"/>
                    <a:gd name="T19" fmla="*/ 115 h 415"/>
                    <a:gd name="T20" fmla="*/ 413 w 573"/>
                    <a:gd name="T21" fmla="*/ 370 h 415"/>
                    <a:gd name="T22" fmla="*/ 468 w 573"/>
                    <a:gd name="T23" fmla="*/ 370 h 415"/>
                    <a:gd name="T24" fmla="*/ 465 w 573"/>
                    <a:gd name="T25" fmla="*/ 101 h 415"/>
                    <a:gd name="T26" fmla="*/ 513 w 573"/>
                    <a:gd name="T27" fmla="*/ 189 h 415"/>
                    <a:gd name="T28" fmla="*/ 558 w 573"/>
                    <a:gd name="T29" fmla="*/ 98 h 415"/>
                    <a:gd name="T30" fmla="*/ 558 w 573"/>
                    <a:gd name="T31" fmla="*/ 7 h 415"/>
                    <a:gd name="T32" fmla="*/ 470 w 573"/>
                    <a:gd name="T33" fmla="*/ 58 h 415"/>
                    <a:gd name="T34" fmla="*/ 288 w 573"/>
                    <a:gd name="T35" fmla="*/ 82 h 415"/>
                    <a:gd name="T36" fmla="*/ 96 w 573"/>
                    <a:gd name="T37" fmla="*/ 56 h 415"/>
                    <a:gd name="T38" fmla="*/ 14 w 573"/>
                    <a:gd name="T39" fmla="*/ 7 h 4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573" h="415">
                      <a:moveTo>
                        <a:pt x="14" y="7"/>
                      </a:moveTo>
                      <a:cubicBezTo>
                        <a:pt x="0" y="17"/>
                        <a:pt x="13" y="85"/>
                        <a:pt x="20" y="115"/>
                      </a:cubicBezTo>
                      <a:cubicBezTo>
                        <a:pt x="27" y="145"/>
                        <a:pt x="45" y="192"/>
                        <a:pt x="59" y="189"/>
                      </a:cubicBezTo>
                      <a:cubicBezTo>
                        <a:pt x="73" y="186"/>
                        <a:pt x="55" y="71"/>
                        <a:pt x="105" y="98"/>
                      </a:cubicBezTo>
                      <a:cubicBezTo>
                        <a:pt x="155" y="125"/>
                        <a:pt x="102" y="327"/>
                        <a:pt x="150" y="325"/>
                      </a:cubicBezTo>
                      <a:cubicBezTo>
                        <a:pt x="198" y="323"/>
                        <a:pt x="180" y="158"/>
                        <a:pt x="195" y="143"/>
                      </a:cubicBezTo>
                      <a:cubicBezTo>
                        <a:pt x="210" y="128"/>
                        <a:pt x="226" y="234"/>
                        <a:pt x="241" y="234"/>
                      </a:cubicBezTo>
                      <a:cubicBezTo>
                        <a:pt x="256" y="234"/>
                        <a:pt x="271" y="150"/>
                        <a:pt x="286" y="143"/>
                      </a:cubicBezTo>
                      <a:cubicBezTo>
                        <a:pt x="301" y="136"/>
                        <a:pt x="313" y="194"/>
                        <a:pt x="331" y="189"/>
                      </a:cubicBezTo>
                      <a:cubicBezTo>
                        <a:pt x="349" y="184"/>
                        <a:pt x="382" y="85"/>
                        <a:pt x="396" y="115"/>
                      </a:cubicBezTo>
                      <a:cubicBezTo>
                        <a:pt x="410" y="145"/>
                        <a:pt x="401" y="328"/>
                        <a:pt x="413" y="370"/>
                      </a:cubicBezTo>
                      <a:cubicBezTo>
                        <a:pt x="425" y="412"/>
                        <a:pt x="459" y="415"/>
                        <a:pt x="468" y="370"/>
                      </a:cubicBezTo>
                      <a:cubicBezTo>
                        <a:pt x="477" y="325"/>
                        <a:pt x="428" y="118"/>
                        <a:pt x="465" y="101"/>
                      </a:cubicBezTo>
                      <a:cubicBezTo>
                        <a:pt x="502" y="84"/>
                        <a:pt x="498" y="189"/>
                        <a:pt x="513" y="189"/>
                      </a:cubicBezTo>
                      <a:cubicBezTo>
                        <a:pt x="528" y="189"/>
                        <a:pt x="551" y="128"/>
                        <a:pt x="558" y="98"/>
                      </a:cubicBezTo>
                      <a:cubicBezTo>
                        <a:pt x="565" y="68"/>
                        <a:pt x="573" y="14"/>
                        <a:pt x="558" y="7"/>
                      </a:cubicBezTo>
                      <a:cubicBezTo>
                        <a:pt x="543" y="0"/>
                        <a:pt x="515" y="46"/>
                        <a:pt x="470" y="58"/>
                      </a:cubicBezTo>
                      <a:cubicBezTo>
                        <a:pt x="425" y="70"/>
                        <a:pt x="350" y="82"/>
                        <a:pt x="288" y="82"/>
                      </a:cubicBezTo>
                      <a:cubicBezTo>
                        <a:pt x="154" y="84"/>
                        <a:pt x="154" y="64"/>
                        <a:pt x="96" y="56"/>
                      </a:cubicBezTo>
                      <a:cubicBezTo>
                        <a:pt x="38" y="48"/>
                        <a:pt x="31" y="17"/>
                        <a:pt x="14" y="7"/>
                      </a:cubicBezTo>
                      <a:close/>
                    </a:path>
                  </a:pathLst>
                </a:custGeom>
                <a:solidFill>
                  <a:srgbClr val="333333"/>
                </a:solidFill>
                <a:ln w="76200" cap="flat" cmpd="sng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46" name="AutoShape 15"/>
              <p:cNvSpPr>
                <a:spLocks noChangeArrowheads="1"/>
              </p:cNvSpPr>
              <p:nvPr/>
            </p:nvSpPr>
            <p:spPr bwMode="auto">
              <a:xfrm rot="1800000">
                <a:off x="943" y="1797"/>
                <a:ext cx="90" cy="363"/>
              </a:xfrm>
              <a:prstGeom prst="roundRect">
                <a:avLst>
                  <a:gd name="adj" fmla="val 50000"/>
                </a:avLst>
              </a:prstGeom>
              <a:solidFill>
                <a:srgbClr val="333333"/>
              </a:solidFill>
              <a:ln w="762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7" name="Freeform 16"/>
              <p:cNvSpPr>
                <a:spLocks/>
              </p:cNvSpPr>
              <p:nvPr/>
            </p:nvSpPr>
            <p:spPr bwMode="auto">
              <a:xfrm>
                <a:off x="807" y="2069"/>
                <a:ext cx="226" cy="75"/>
              </a:xfrm>
              <a:custGeom>
                <a:avLst/>
                <a:gdLst>
                  <a:gd name="T0" fmla="*/ 0 w 226"/>
                  <a:gd name="T1" fmla="*/ 0 h 75"/>
                  <a:gd name="T2" fmla="*/ 226 w 226"/>
                  <a:gd name="T3" fmla="*/ 0 h 75"/>
                  <a:gd name="T4" fmla="*/ 150 w 226"/>
                  <a:gd name="T5" fmla="*/ 67 h 75"/>
                  <a:gd name="T6" fmla="*/ 98 w 226"/>
                  <a:gd name="T7" fmla="*/ 75 h 75"/>
                  <a:gd name="T8" fmla="*/ 29 w 226"/>
                  <a:gd name="T9" fmla="*/ 60 h 75"/>
                  <a:gd name="T10" fmla="*/ 0 w 226"/>
                  <a:gd name="T11" fmla="*/ 0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26" h="75">
                    <a:moveTo>
                      <a:pt x="0" y="0"/>
                    </a:moveTo>
                    <a:lnTo>
                      <a:pt x="226" y="0"/>
                    </a:lnTo>
                    <a:lnTo>
                      <a:pt x="150" y="67"/>
                    </a:lnTo>
                    <a:lnTo>
                      <a:pt x="98" y="75"/>
                    </a:lnTo>
                    <a:lnTo>
                      <a:pt x="29" y="6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333333"/>
              </a:solidFill>
              <a:ln w="762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34" name="Group 17"/>
            <p:cNvGrpSpPr>
              <a:grpSpLocks/>
            </p:cNvGrpSpPr>
            <p:nvPr/>
          </p:nvGrpSpPr>
          <p:grpSpPr bwMode="auto">
            <a:xfrm>
              <a:off x="625" y="1752"/>
              <a:ext cx="573" cy="861"/>
              <a:chOff x="580" y="1752"/>
              <a:chExt cx="573" cy="861"/>
            </a:xfrm>
          </p:grpSpPr>
          <p:grpSp>
            <p:nvGrpSpPr>
              <p:cNvPr id="35" name="Group 18"/>
              <p:cNvGrpSpPr>
                <a:grpSpLocks/>
              </p:cNvGrpSpPr>
              <p:nvPr/>
            </p:nvGrpSpPr>
            <p:grpSpPr bwMode="auto">
              <a:xfrm flipH="1">
                <a:off x="580" y="1752"/>
                <a:ext cx="573" cy="861"/>
                <a:chOff x="702" y="1752"/>
                <a:chExt cx="573" cy="861"/>
              </a:xfrm>
            </p:grpSpPr>
            <p:sp>
              <p:nvSpPr>
                <p:cNvPr id="38" name="AutoShape 19"/>
                <p:cNvSpPr>
                  <a:spLocks noChangeArrowheads="1"/>
                </p:cNvSpPr>
                <p:nvPr/>
              </p:nvSpPr>
              <p:spPr bwMode="auto">
                <a:xfrm>
                  <a:off x="716" y="1752"/>
                  <a:ext cx="544" cy="544"/>
                </a:xfrm>
                <a:custGeom>
                  <a:avLst/>
                  <a:gdLst>
                    <a:gd name="G0" fmla="+- 10185 0 0"/>
                    <a:gd name="G1" fmla="+- 11089685 0 0"/>
                    <a:gd name="G2" fmla="+- 0 0 11089685"/>
                    <a:gd name="T0" fmla="*/ 0 256 1"/>
                    <a:gd name="T1" fmla="*/ 180 256 1"/>
                    <a:gd name="G3" fmla="+- 11089685 T0 T1"/>
                    <a:gd name="T2" fmla="*/ 0 256 1"/>
                    <a:gd name="T3" fmla="*/ 90 256 1"/>
                    <a:gd name="G4" fmla="+- 11089685 T2 T3"/>
                    <a:gd name="G5" fmla="*/ G4 2 1"/>
                    <a:gd name="T4" fmla="*/ 90 256 1"/>
                    <a:gd name="T5" fmla="*/ 0 256 1"/>
                    <a:gd name="G6" fmla="+- 11089685 T4 T5"/>
                    <a:gd name="G7" fmla="*/ G6 2 1"/>
                    <a:gd name="G8" fmla="abs 11089685"/>
                    <a:gd name="T6" fmla="*/ 0 256 1"/>
                    <a:gd name="T7" fmla="*/ 90 256 1"/>
                    <a:gd name="G9" fmla="+- G8 T6 T7"/>
                    <a:gd name="G10" fmla="?: G9 G7 G5"/>
                    <a:gd name="T8" fmla="*/ 0 256 1"/>
                    <a:gd name="T9" fmla="*/ 360 256 1"/>
                    <a:gd name="G11" fmla="+- G10 T8 T9"/>
                    <a:gd name="G12" fmla="?: G10 G11 G10"/>
                    <a:gd name="T10" fmla="*/ 0 256 1"/>
                    <a:gd name="T11" fmla="*/ 360 256 1"/>
                    <a:gd name="G13" fmla="+- G12 T10 T11"/>
                    <a:gd name="G14" fmla="?: G12 G13 G12"/>
                    <a:gd name="G15" fmla="+- 0 0 G14"/>
                    <a:gd name="G16" fmla="+- 10800 0 0"/>
                    <a:gd name="G17" fmla="+- 10800 0 10185"/>
                    <a:gd name="G18" fmla="*/ 10185 1 2"/>
                    <a:gd name="G19" fmla="+- G18 5400 0"/>
                    <a:gd name="G20" fmla="cos G19 11089685"/>
                    <a:gd name="G21" fmla="sin G19 11089685"/>
                    <a:gd name="G22" fmla="+- G20 10800 0"/>
                    <a:gd name="G23" fmla="+- G21 10800 0"/>
                    <a:gd name="G24" fmla="+- 10800 0 G20"/>
                    <a:gd name="G25" fmla="+- 10185 10800 0"/>
                    <a:gd name="G26" fmla="?: G9 G17 G25"/>
                    <a:gd name="G27" fmla="?: G9 0 21600"/>
                    <a:gd name="G28" fmla="cos 10800 11089685"/>
                    <a:gd name="G29" fmla="sin 10800 11089685"/>
                    <a:gd name="G30" fmla="sin 10185 11089685"/>
                    <a:gd name="G31" fmla="+- G28 10800 0"/>
                    <a:gd name="G32" fmla="+- G29 10800 0"/>
                    <a:gd name="G33" fmla="+- G30 10800 0"/>
                    <a:gd name="G34" fmla="?: G4 0 G31"/>
                    <a:gd name="G35" fmla="?: 11089685 G34 0"/>
                    <a:gd name="G36" fmla="?: G6 G35 G31"/>
                    <a:gd name="G37" fmla="+- 21600 0 G36"/>
                    <a:gd name="G38" fmla="?: G4 0 G33"/>
                    <a:gd name="G39" fmla="?: 11089685 G38 G32"/>
                    <a:gd name="G40" fmla="?: G6 G39 0"/>
                    <a:gd name="G41" fmla="?: G4 G32 21600"/>
                    <a:gd name="G42" fmla="?: G6 G41 G33"/>
                    <a:gd name="T12" fmla="*/ 10800 w 21600"/>
                    <a:gd name="T13" fmla="*/ 0 h 21600"/>
                    <a:gd name="T14" fmla="*/ 492 w 21600"/>
                    <a:gd name="T15" fmla="*/ 12763 h 21600"/>
                    <a:gd name="T16" fmla="*/ 10800 w 21600"/>
                    <a:gd name="T17" fmla="*/ 615 h 21600"/>
                    <a:gd name="T18" fmla="*/ 21108 w 21600"/>
                    <a:gd name="T19" fmla="*/ 12763 h 21600"/>
                    <a:gd name="T20" fmla="*/ G36 w 21600"/>
                    <a:gd name="T21" fmla="*/ G40 h 21600"/>
                    <a:gd name="T22" fmla="*/ G37 w 21600"/>
                    <a:gd name="T23" fmla="*/ G42 h 21600"/>
                  </a:gdLst>
                  <a:ahLst/>
                  <a:cxnLst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T20" t="T21" r="T22" b="T23"/>
                  <a:pathLst>
                    <a:path w="21600" h="21600">
                      <a:moveTo>
                        <a:pt x="794" y="12705"/>
                      </a:moveTo>
                      <a:cubicBezTo>
                        <a:pt x="675" y="12077"/>
                        <a:pt x="615" y="11439"/>
                        <a:pt x="615" y="10800"/>
                      </a:cubicBezTo>
                      <a:cubicBezTo>
                        <a:pt x="615" y="5174"/>
                        <a:pt x="5174" y="615"/>
                        <a:pt x="10800" y="615"/>
                      </a:cubicBezTo>
                      <a:cubicBezTo>
                        <a:pt x="16425" y="615"/>
                        <a:pt x="20985" y="5174"/>
                        <a:pt x="20985" y="10800"/>
                      </a:cubicBezTo>
                      <a:cubicBezTo>
                        <a:pt x="20985" y="11439"/>
                        <a:pt x="20924" y="12077"/>
                        <a:pt x="20805" y="12705"/>
                      </a:cubicBezTo>
                      <a:lnTo>
                        <a:pt x="21409" y="12820"/>
                      </a:lnTo>
                      <a:cubicBezTo>
                        <a:pt x="21536" y="12154"/>
                        <a:pt x="21600" y="11478"/>
                        <a:pt x="21600" y="10800"/>
                      </a:cubicBezTo>
                      <a:cubicBezTo>
                        <a:pt x="21600" y="4835"/>
                        <a:pt x="16764" y="0"/>
                        <a:pt x="10800" y="0"/>
                      </a:cubicBezTo>
                      <a:cubicBezTo>
                        <a:pt x="4835" y="0"/>
                        <a:pt x="0" y="4835"/>
                        <a:pt x="0" y="10800"/>
                      </a:cubicBezTo>
                      <a:cubicBezTo>
                        <a:pt x="-1" y="11478"/>
                        <a:pt x="63" y="12154"/>
                        <a:pt x="190" y="12820"/>
                      </a:cubicBezTo>
                      <a:close/>
                    </a:path>
                  </a:pathLst>
                </a:custGeom>
                <a:solidFill>
                  <a:srgbClr val="80808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9" name="Oval 20"/>
                <p:cNvSpPr>
                  <a:spLocks noChangeArrowheads="1"/>
                </p:cNvSpPr>
                <p:nvPr/>
              </p:nvSpPr>
              <p:spPr bwMode="auto">
                <a:xfrm>
                  <a:off x="761" y="2432"/>
                  <a:ext cx="454" cy="181"/>
                </a:xfrm>
                <a:prstGeom prst="ellipse">
                  <a:avLst/>
                </a:pr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0" name="AutoShape 21"/>
                <p:cNvSpPr>
                  <a:spLocks noChangeArrowheads="1"/>
                </p:cNvSpPr>
                <p:nvPr/>
              </p:nvSpPr>
              <p:spPr bwMode="auto">
                <a:xfrm>
                  <a:off x="716" y="2069"/>
                  <a:ext cx="544" cy="454"/>
                </a:xfrm>
                <a:custGeom>
                  <a:avLst/>
                  <a:gdLst>
                    <a:gd name="G0" fmla="+- 1747 0 0"/>
                    <a:gd name="G1" fmla="+- 21600 0 1747"/>
                    <a:gd name="G2" fmla="*/ 1747 1 2"/>
                    <a:gd name="G3" fmla="+- 21600 0 G2"/>
                    <a:gd name="G4" fmla="+/ 1747 21600 2"/>
                    <a:gd name="G5" fmla="+/ G1 0 2"/>
                    <a:gd name="G6" fmla="*/ 21600 21600 1747"/>
                    <a:gd name="G7" fmla="*/ G6 1 2"/>
                    <a:gd name="G8" fmla="+- 21600 0 G7"/>
                    <a:gd name="G9" fmla="*/ 21600 1 2"/>
                    <a:gd name="G10" fmla="+- 1747 0 G9"/>
                    <a:gd name="G11" fmla="?: G10 G8 0"/>
                    <a:gd name="G12" fmla="?: G10 G7 21600"/>
                    <a:gd name="T0" fmla="*/ 20726 w 21600"/>
                    <a:gd name="T1" fmla="*/ 10800 h 21600"/>
                    <a:gd name="T2" fmla="*/ 10800 w 21600"/>
                    <a:gd name="T3" fmla="*/ 21600 h 21600"/>
                    <a:gd name="T4" fmla="*/ 874 w 21600"/>
                    <a:gd name="T5" fmla="*/ 10800 h 21600"/>
                    <a:gd name="T6" fmla="*/ 10800 w 21600"/>
                    <a:gd name="T7" fmla="*/ 0 h 21600"/>
                    <a:gd name="T8" fmla="*/ 2674 w 21600"/>
                    <a:gd name="T9" fmla="*/ 2674 h 21600"/>
                    <a:gd name="T10" fmla="*/ 18926 w 21600"/>
                    <a:gd name="T11" fmla="*/ 18926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1747" y="21600"/>
                      </a:lnTo>
                      <a:lnTo>
                        <a:pt x="19853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1" name="Oval 22"/>
                <p:cNvSpPr>
                  <a:spLocks noChangeArrowheads="1"/>
                </p:cNvSpPr>
                <p:nvPr/>
              </p:nvSpPr>
              <p:spPr bwMode="auto">
                <a:xfrm>
                  <a:off x="716" y="1979"/>
                  <a:ext cx="544" cy="181"/>
                </a:xfrm>
                <a:prstGeom prst="ellipse">
                  <a:avLst/>
                </a:pr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2" name="Oval 23"/>
                <p:cNvSpPr>
                  <a:spLocks noChangeArrowheads="1"/>
                </p:cNvSpPr>
                <p:nvPr/>
              </p:nvSpPr>
              <p:spPr bwMode="auto">
                <a:xfrm>
                  <a:off x="716" y="1979"/>
                  <a:ext cx="544" cy="181"/>
                </a:xfrm>
                <a:prstGeom prst="ellipse">
                  <a:avLst/>
                </a:prstGeom>
                <a:solidFill>
                  <a:srgbClr val="80808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3" name="Oval 24"/>
                <p:cNvSpPr>
                  <a:spLocks noChangeArrowheads="1"/>
                </p:cNvSpPr>
                <p:nvPr/>
              </p:nvSpPr>
              <p:spPr bwMode="auto">
                <a:xfrm>
                  <a:off x="761" y="2024"/>
                  <a:ext cx="454" cy="136"/>
                </a:xfrm>
                <a:prstGeom prst="ellipse">
                  <a:avLst/>
                </a:prstGeom>
                <a:solidFill>
                  <a:srgbClr val="FF006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" name="Freeform 25"/>
                <p:cNvSpPr>
                  <a:spLocks/>
                </p:cNvSpPr>
                <p:nvPr/>
              </p:nvSpPr>
              <p:spPr bwMode="auto">
                <a:xfrm>
                  <a:off x="702" y="2062"/>
                  <a:ext cx="573" cy="415"/>
                </a:xfrm>
                <a:custGeom>
                  <a:avLst/>
                  <a:gdLst>
                    <a:gd name="T0" fmla="*/ 14 w 573"/>
                    <a:gd name="T1" fmla="*/ 7 h 415"/>
                    <a:gd name="T2" fmla="*/ 20 w 573"/>
                    <a:gd name="T3" fmla="*/ 115 h 415"/>
                    <a:gd name="T4" fmla="*/ 59 w 573"/>
                    <a:gd name="T5" fmla="*/ 189 h 415"/>
                    <a:gd name="T6" fmla="*/ 105 w 573"/>
                    <a:gd name="T7" fmla="*/ 98 h 415"/>
                    <a:gd name="T8" fmla="*/ 150 w 573"/>
                    <a:gd name="T9" fmla="*/ 325 h 415"/>
                    <a:gd name="T10" fmla="*/ 195 w 573"/>
                    <a:gd name="T11" fmla="*/ 143 h 415"/>
                    <a:gd name="T12" fmla="*/ 241 w 573"/>
                    <a:gd name="T13" fmla="*/ 234 h 415"/>
                    <a:gd name="T14" fmla="*/ 286 w 573"/>
                    <a:gd name="T15" fmla="*/ 143 h 415"/>
                    <a:gd name="T16" fmla="*/ 331 w 573"/>
                    <a:gd name="T17" fmla="*/ 189 h 415"/>
                    <a:gd name="T18" fmla="*/ 396 w 573"/>
                    <a:gd name="T19" fmla="*/ 115 h 415"/>
                    <a:gd name="T20" fmla="*/ 413 w 573"/>
                    <a:gd name="T21" fmla="*/ 370 h 415"/>
                    <a:gd name="T22" fmla="*/ 468 w 573"/>
                    <a:gd name="T23" fmla="*/ 370 h 415"/>
                    <a:gd name="T24" fmla="*/ 465 w 573"/>
                    <a:gd name="T25" fmla="*/ 101 h 415"/>
                    <a:gd name="T26" fmla="*/ 513 w 573"/>
                    <a:gd name="T27" fmla="*/ 189 h 415"/>
                    <a:gd name="T28" fmla="*/ 558 w 573"/>
                    <a:gd name="T29" fmla="*/ 98 h 415"/>
                    <a:gd name="T30" fmla="*/ 558 w 573"/>
                    <a:gd name="T31" fmla="*/ 7 h 415"/>
                    <a:gd name="T32" fmla="*/ 470 w 573"/>
                    <a:gd name="T33" fmla="*/ 58 h 415"/>
                    <a:gd name="T34" fmla="*/ 288 w 573"/>
                    <a:gd name="T35" fmla="*/ 82 h 415"/>
                    <a:gd name="T36" fmla="*/ 96 w 573"/>
                    <a:gd name="T37" fmla="*/ 56 h 415"/>
                    <a:gd name="T38" fmla="*/ 14 w 573"/>
                    <a:gd name="T39" fmla="*/ 7 h 4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573" h="415">
                      <a:moveTo>
                        <a:pt x="14" y="7"/>
                      </a:moveTo>
                      <a:cubicBezTo>
                        <a:pt x="0" y="17"/>
                        <a:pt x="13" y="85"/>
                        <a:pt x="20" y="115"/>
                      </a:cubicBezTo>
                      <a:cubicBezTo>
                        <a:pt x="27" y="145"/>
                        <a:pt x="45" y="192"/>
                        <a:pt x="59" y="189"/>
                      </a:cubicBezTo>
                      <a:cubicBezTo>
                        <a:pt x="73" y="186"/>
                        <a:pt x="55" y="71"/>
                        <a:pt x="105" y="98"/>
                      </a:cubicBezTo>
                      <a:cubicBezTo>
                        <a:pt x="155" y="125"/>
                        <a:pt x="102" y="327"/>
                        <a:pt x="150" y="325"/>
                      </a:cubicBezTo>
                      <a:cubicBezTo>
                        <a:pt x="198" y="323"/>
                        <a:pt x="180" y="158"/>
                        <a:pt x="195" y="143"/>
                      </a:cubicBezTo>
                      <a:cubicBezTo>
                        <a:pt x="210" y="128"/>
                        <a:pt x="226" y="234"/>
                        <a:pt x="241" y="234"/>
                      </a:cubicBezTo>
                      <a:cubicBezTo>
                        <a:pt x="256" y="234"/>
                        <a:pt x="271" y="150"/>
                        <a:pt x="286" y="143"/>
                      </a:cubicBezTo>
                      <a:cubicBezTo>
                        <a:pt x="301" y="136"/>
                        <a:pt x="313" y="194"/>
                        <a:pt x="331" y="189"/>
                      </a:cubicBezTo>
                      <a:cubicBezTo>
                        <a:pt x="349" y="184"/>
                        <a:pt x="382" y="85"/>
                        <a:pt x="396" y="115"/>
                      </a:cubicBezTo>
                      <a:cubicBezTo>
                        <a:pt x="410" y="145"/>
                        <a:pt x="401" y="328"/>
                        <a:pt x="413" y="370"/>
                      </a:cubicBezTo>
                      <a:cubicBezTo>
                        <a:pt x="425" y="412"/>
                        <a:pt x="459" y="415"/>
                        <a:pt x="468" y="370"/>
                      </a:cubicBezTo>
                      <a:cubicBezTo>
                        <a:pt x="477" y="325"/>
                        <a:pt x="428" y="118"/>
                        <a:pt x="465" y="101"/>
                      </a:cubicBezTo>
                      <a:cubicBezTo>
                        <a:pt x="502" y="84"/>
                        <a:pt x="498" y="189"/>
                        <a:pt x="513" y="189"/>
                      </a:cubicBezTo>
                      <a:cubicBezTo>
                        <a:pt x="528" y="189"/>
                        <a:pt x="551" y="128"/>
                        <a:pt x="558" y="98"/>
                      </a:cubicBezTo>
                      <a:cubicBezTo>
                        <a:pt x="565" y="68"/>
                        <a:pt x="573" y="14"/>
                        <a:pt x="558" y="7"/>
                      </a:cubicBezTo>
                      <a:cubicBezTo>
                        <a:pt x="543" y="0"/>
                        <a:pt x="515" y="46"/>
                        <a:pt x="470" y="58"/>
                      </a:cubicBezTo>
                      <a:cubicBezTo>
                        <a:pt x="425" y="70"/>
                        <a:pt x="350" y="82"/>
                        <a:pt x="288" y="82"/>
                      </a:cubicBezTo>
                      <a:cubicBezTo>
                        <a:pt x="154" y="84"/>
                        <a:pt x="154" y="64"/>
                        <a:pt x="96" y="56"/>
                      </a:cubicBezTo>
                      <a:cubicBezTo>
                        <a:pt x="38" y="48"/>
                        <a:pt x="31" y="17"/>
                        <a:pt x="14" y="7"/>
                      </a:cubicBezTo>
                      <a:close/>
                    </a:path>
                  </a:pathLst>
                </a:custGeom>
                <a:solidFill>
                  <a:srgbClr val="FF33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flat" cmpd="sng">
                      <a:solidFill>
                        <a:schemeClr val="tx1"/>
                      </a:solidFill>
                      <a:prstDash val="solid"/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36" name="AutoShape 26"/>
              <p:cNvSpPr>
                <a:spLocks noChangeArrowheads="1"/>
              </p:cNvSpPr>
              <p:nvPr/>
            </p:nvSpPr>
            <p:spPr bwMode="auto">
              <a:xfrm rot="1800000">
                <a:off x="943" y="1797"/>
                <a:ext cx="90" cy="363"/>
              </a:xfrm>
              <a:prstGeom prst="roundRect">
                <a:avLst>
                  <a:gd name="adj" fmla="val 50000"/>
                </a:avLst>
              </a:prstGeom>
              <a:solidFill>
                <a:srgbClr val="9966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7" name="Freeform 27"/>
              <p:cNvSpPr>
                <a:spLocks/>
              </p:cNvSpPr>
              <p:nvPr/>
            </p:nvSpPr>
            <p:spPr bwMode="auto">
              <a:xfrm>
                <a:off x="807" y="2069"/>
                <a:ext cx="226" cy="75"/>
              </a:xfrm>
              <a:custGeom>
                <a:avLst/>
                <a:gdLst>
                  <a:gd name="T0" fmla="*/ 0 w 226"/>
                  <a:gd name="T1" fmla="*/ 0 h 75"/>
                  <a:gd name="T2" fmla="*/ 226 w 226"/>
                  <a:gd name="T3" fmla="*/ 0 h 75"/>
                  <a:gd name="T4" fmla="*/ 150 w 226"/>
                  <a:gd name="T5" fmla="*/ 67 h 75"/>
                  <a:gd name="T6" fmla="*/ 98 w 226"/>
                  <a:gd name="T7" fmla="*/ 75 h 75"/>
                  <a:gd name="T8" fmla="*/ 29 w 226"/>
                  <a:gd name="T9" fmla="*/ 60 h 75"/>
                  <a:gd name="T10" fmla="*/ 0 w 226"/>
                  <a:gd name="T11" fmla="*/ 0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26" h="75">
                    <a:moveTo>
                      <a:pt x="0" y="0"/>
                    </a:moveTo>
                    <a:lnTo>
                      <a:pt x="226" y="0"/>
                    </a:lnTo>
                    <a:lnTo>
                      <a:pt x="150" y="67"/>
                    </a:lnTo>
                    <a:lnTo>
                      <a:pt x="98" y="75"/>
                    </a:lnTo>
                    <a:lnTo>
                      <a:pt x="29" y="6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00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</p:grpSp>
      <p:grpSp>
        <p:nvGrpSpPr>
          <p:cNvPr id="55" name="Group 5"/>
          <p:cNvGrpSpPr>
            <a:grpSpLocks/>
          </p:cNvGrpSpPr>
          <p:nvPr/>
        </p:nvGrpSpPr>
        <p:grpSpPr bwMode="auto">
          <a:xfrm>
            <a:off x="4998241" y="400463"/>
            <a:ext cx="1381230" cy="2075464"/>
            <a:chOff x="625" y="1752"/>
            <a:chExt cx="573" cy="861"/>
          </a:xfrm>
        </p:grpSpPr>
        <p:grpSp>
          <p:nvGrpSpPr>
            <p:cNvPr id="56" name="Group 6"/>
            <p:cNvGrpSpPr>
              <a:grpSpLocks/>
            </p:cNvGrpSpPr>
            <p:nvPr/>
          </p:nvGrpSpPr>
          <p:grpSpPr bwMode="auto">
            <a:xfrm>
              <a:off x="625" y="1752"/>
              <a:ext cx="573" cy="861"/>
              <a:chOff x="580" y="1752"/>
              <a:chExt cx="573" cy="861"/>
            </a:xfrm>
          </p:grpSpPr>
          <p:grpSp>
            <p:nvGrpSpPr>
              <p:cNvPr id="68" name="Group 7"/>
              <p:cNvGrpSpPr>
                <a:grpSpLocks/>
              </p:cNvGrpSpPr>
              <p:nvPr/>
            </p:nvGrpSpPr>
            <p:grpSpPr bwMode="auto">
              <a:xfrm flipH="1">
                <a:off x="580" y="1752"/>
                <a:ext cx="573" cy="861"/>
                <a:chOff x="702" y="1752"/>
                <a:chExt cx="573" cy="861"/>
              </a:xfrm>
            </p:grpSpPr>
            <p:sp>
              <p:nvSpPr>
                <p:cNvPr id="71" name="AutoShape 8"/>
                <p:cNvSpPr>
                  <a:spLocks noChangeArrowheads="1"/>
                </p:cNvSpPr>
                <p:nvPr/>
              </p:nvSpPr>
              <p:spPr bwMode="auto">
                <a:xfrm>
                  <a:off x="716" y="1752"/>
                  <a:ext cx="544" cy="544"/>
                </a:xfrm>
                <a:custGeom>
                  <a:avLst/>
                  <a:gdLst>
                    <a:gd name="G0" fmla="+- 10185 0 0"/>
                    <a:gd name="G1" fmla="+- 11089685 0 0"/>
                    <a:gd name="G2" fmla="+- 0 0 11089685"/>
                    <a:gd name="T0" fmla="*/ 0 256 1"/>
                    <a:gd name="T1" fmla="*/ 180 256 1"/>
                    <a:gd name="G3" fmla="+- 11089685 T0 T1"/>
                    <a:gd name="T2" fmla="*/ 0 256 1"/>
                    <a:gd name="T3" fmla="*/ 90 256 1"/>
                    <a:gd name="G4" fmla="+- 11089685 T2 T3"/>
                    <a:gd name="G5" fmla="*/ G4 2 1"/>
                    <a:gd name="T4" fmla="*/ 90 256 1"/>
                    <a:gd name="T5" fmla="*/ 0 256 1"/>
                    <a:gd name="G6" fmla="+- 11089685 T4 T5"/>
                    <a:gd name="G7" fmla="*/ G6 2 1"/>
                    <a:gd name="G8" fmla="abs 11089685"/>
                    <a:gd name="T6" fmla="*/ 0 256 1"/>
                    <a:gd name="T7" fmla="*/ 90 256 1"/>
                    <a:gd name="G9" fmla="+- G8 T6 T7"/>
                    <a:gd name="G10" fmla="?: G9 G7 G5"/>
                    <a:gd name="T8" fmla="*/ 0 256 1"/>
                    <a:gd name="T9" fmla="*/ 360 256 1"/>
                    <a:gd name="G11" fmla="+- G10 T8 T9"/>
                    <a:gd name="G12" fmla="?: G10 G11 G10"/>
                    <a:gd name="T10" fmla="*/ 0 256 1"/>
                    <a:gd name="T11" fmla="*/ 360 256 1"/>
                    <a:gd name="G13" fmla="+- G12 T10 T11"/>
                    <a:gd name="G14" fmla="?: G12 G13 G12"/>
                    <a:gd name="G15" fmla="+- 0 0 G14"/>
                    <a:gd name="G16" fmla="+- 10800 0 0"/>
                    <a:gd name="G17" fmla="+- 10800 0 10185"/>
                    <a:gd name="G18" fmla="*/ 10185 1 2"/>
                    <a:gd name="G19" fmla="+- G18 5400 0"/>
                    <a:gd name="G20" fmla="cos G19 11089685"/>
                    <a:gd name="G21" fmla="sin G19 11089685"/>
                    <a:gd name="G22" fmla="+- G20 10800 0"/>
                    <a:gd name="G23" fmla="+- G21 10800 0"/>
                    <a:gd name="G24" fmla="+- 10800 0 G20"/>
                    <a:gd name="G25" fmla="+- 10185 10800 0"/>
                    <a:gd name="G26" fmla="?: G9 G17 G25"/>
                    <a:gd name="G27" fmla="?: G9 0 21600"/>
                    <a:gd name="G28" fmla="cos 10800 11089685"/>
                    <a:gd name="G29" fmla="sin 10800 11089685"/>
                    <a:gd name="G30" fmla="sin 10185 11089685"/>
                    <a:gd name="G31" fmla="+- G28 10800 0"/>
                    <a:gd name="G32" fmla="+- G29 10800 0"/>
                    <a:gd name="G33" fmla="+- G30 10800 0"/>
                    <a:gd name="G34" fmla="?: G4 0 G31"/>
                    <a:gd name="G35" fmla="?: 11089685 G34 0"/>
                    <a:gd name="G36" fmla="?: G6 G35 G31"/>
                    <a:gd name="G37" fmla="+- 21600 0 G36"/>
                    <a:gd name="G38" fmla="?: G4 0 G33"/>
                    <a:gd name="G39" fmla="?: 11089685 G38 G32"/>
                    <a:gd name="G40" fmla="?: G6 G39 0"/>
                    <a:gd name="G41" fmla="?: G4 G32 21600"/>
                    <a:gd name="G42" fmla="?: G6 G41 G33"/>
                    <a:gd name="T12" fmla="*/ 10800 w 21600"/>
                    <a:gd name="T13" fmla="*/ 0 h 21600"/>
                    <a:gd name="T14" fmla="*/ 492 w 21600"/>
                    <a:gd name="T15" fmla="*/ 12763 h 21600"/>
                    <a:gd name="T16" fmla="*/ 10800 w 21600"/>
                    <a:gd name="T17" fmla="*/ 615 h 21600"/>
                    <a:gd name="T18" fmla="*/ 21108 w 21600"/>
                    <a:gd name="T19" fmla="*/ 12763 h 21600"/>
                    <a:gd name="T20" fmla="*/ G36 w 21600"/>
                    <a:gd name="T21" fmla="*/ G40 h 21600"/>
                    <a:gd name="T22" fmla="*/ G37 w 21600"/>
                    <a:gd name="T23" fmla="*/ G42 h 21600"/>
                  </a:gdLst>
                  <a:ahLst/>
                  <a:cxnLst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T20" t="T21" r="T22" b="T23"/>
                  <a:pathLst>
                    <a:path w="21600" h="21600">
                      <a:moveTo>
                        <a:pt x="794" y="12705"/>
                      </a:moveTo>
                      <a:cubicBezTo>
                        <a:pt x="675" y="12077"/>
                        <a:pt x="615" y="11439"/>
                        <a:pt x="615" y="10800"/>
                      </a:cubicBezTo>
                      <a:cubicBezTo>
                        <a:pt x="615" y="5174"/>
                        <a:pt x="5174" y="615"/>
                        <a:pt x="10800" y="615"/>
                      </a:cubicBezTo>
                      <a:cubicBezTo>
                        <a:pt x="16425" y="615"/>
                        <a:pt x="20985" y="5174"/>
                        <a:pt x="20985" y="10800"/>
                      </a:cubicBezTo>
                      <a:cubicBezTo>
                        <a:pt x="20985" y="11439"/>
                        <a:pt x="20924" y="12077"/>
                        <a:pt x="20805" y="12705"/>
                      </a:cubicBezTo>
                      <a:lnTo>
                        <a:pt x="21409" y="12820"/>
                      </a:lnTo>
                      <a:cubicBezTo>
                        <a:pt x="21536" y="12154"/>
                        <a:pt x="21600" y="11478"/>
                        <a:pt x="21600" y="10800"/>
                      </a:cubicBezTo>
                      <a:cubicBezTo>
                        <a:pt x="21600" y="4835"/>
                        <a:pt x="16764" y="0"/>
                        <a:pt x="10800" y="0"/>
                      </a:cubicBezTo>
                      <a:cubicBezTo>
                        <a:pt x="4835" y="0"/>
                        <a:pt x="0" y="4835"/>
                        <a:pt x="0" y="10800"/>
                      </a:cubicBezTo>
                      <a:cubicBezTo>
                        <a:pt x="-1" y="11478"/>
                        <a:pt x="63" y="12154"/>
                        <a:pt x="190" y="12820"/>
                      </a:cubicBezTo>
                      <a:close/>
                    </a:path>
                  </a:pathLst>
                </a:custGeom>
                <a:solidFill>
                  <a:srgbClr val="333333"/>
                </a:solidFill>
                <a:ln w="76200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2" name="Oval 9"/>
                <p:cNvSpPr>
                  <a:spLocks noChangeArrowheads="1"/>
                </p:cNvSpPr>
                <p:nvPr/>
              </p:nvSpPr>
              <p:spPr bwMode="auto">
                <a:xfrm>
                  <a:off x="761" y="2432"/>
                  <a:ext cx="454" cy="181"/>
                </a:xfrm>
                <a:prstGeom prst="ellipse">
                  <a:avLst/>
                </a:prstGeom>
                <a:solidFill>
                  <a:srgbClr val="333333"/>
                </a:solidFill>
                <a:ln w="762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3" name="AutoShape 10"/>
                <p:cNvSpPr>
                  <a:spLocks noChangeArrowheads="1"/>
                </p:cNvSpPr>
                <p:nvPr/>
              </p:nvSpPr>
              <p:spPr bwMode="auto">
                <a:xfrm>
                  <a:off x="716" y="2069"/>
                  <a:ext cx="544" cy="454"/>
                </a:xfrm>
                <a:custGeom>
                  <a:avLst/>
                  <a:gdLst>
                    <a:gd name="G0" fmla="+- 1747 0 0"/>
                    <a:gd name="G1" fmla="+- 21600 0 1747"/>
                    <a:gd name="G2" fmla="*/ 1747 1 2"/>
                    <a:gd name="G3" fmla="+- 21600 0 G2"/>
                    <a:gd name="G4" fmla="+/ 1747 21600 2"/>
                    <a:gd name="G5" fmla="+/ G1 0 2"/>
                    <a:gd name="G6" fmla="*/ 21600 21600 1747"/>
                    <a:gd name="G7" fmla="*/ G6 1 2"/>
                    <a:gd name="G8" fmla="+- 21600 0 G7"/>
                    <a:gd name="G9" fmla="*/ 21600 1 2"/>
                    <a:gd name="G10" fmla="+- 1747 0 G9"/>
                    <a:gd name="G11" fmla="?: G10 G8 0"/>
                    <a:gd name="G12" fmla="?: G10 G7 21600"/>
                    <a:gd name="T0" fmla="*/ 20726 w 21600"/>
                    <a:gd name="T1" fmla="*/ 10800 h 21600"/>
                    <a:gd name="T2" fmla="*/ 10800 w 21600"/>
                    <a:gd name="T3" fmla="*/ 21600 h 21600"/>
                    <a:gd name="T4" fmla="*/ 874 w 21600"/>
                    <a:gd name="T5" fmla="*/ 10800 h 21600"/>
                    <a:gd name="T6" fmla="*/ 10800 w 21600"/>
                    <a:gd name="T7" fmla="*/ 0 h 21600"/>
                    <a:gd name="T8" fmla="*/ 2674 w 21600"/>
                    <a:gd name="T9" fmla="*/ 2674 h 21600"/>
                    <a:gd name="T10" fmla="*/ 18926 w 21600"/>
                    <a:gd name="T11" fmla="*/ 18926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1747" y="21600"/>
                      </a:lnTo>
                      <a:lnTo>
                        <a:pt x="19853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76200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4" name="Oval 11"/>
                <p:cNvSpPr>
                  <a:spLocks noChangeArrowheads="1"/>
                </p:cNvSpPr>
                <p:nvPr/>
              </p:nvSpPr>
              <p:spPr bwMode="auto">
                <a:xfrm>
                  <a:off x="716" y="1979"/>
                  <a:ext cx="544" cy="181"/>
                </a:xfrm>
                <a:prstGeom prst="ellipse">
                  <a:avLst/>
                </a:prstGeom>
                <a:solidFill>
                  <a:srgbClr val="333333"/>
                </a:solidFill>
                <a:ln w="762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5" name="Oval 12"/>
                <p:cNvSpPr>
                  <a:spLocks noChangeArrowheads="1"/>
                </p:cNvSpPr>
                <p:nvPr/>
              </p:nvSpPr>
              <p:spPr bwMode="auto">
                <a:xfrm>
                  <a:off x="716" y="1979"/>
                  <a:ext cx="544" cy="181"/>
                </a:xfrm>
                <a:prstGeom prst="ellipse">
                  <a:avLst/>
                </a:prstGeom>
                <a:solidFill>
                  <a:srgbClr val="333333"/>
                </a:solidFill>
                <a:ln w="762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6" name="Oval 13"/>
                <p:cNvSpPr>
                  <a:spLocks noChangeArrowheads="1"/>
                </p:cNvSpPr>
                <p:nvPr/>
              </p:nvSpPr>
              <p:spPr bwMode="auto">
                <a:xfrm>
                  <a:off x="761" y="2024"/>
                  <a:ext cx="454" cy="136"/>
                </a:xfrm>
                <a:prstGeom prst="ellipse">
                  <a:avLst/>
                </a:prstGeom>
                <a:solidFill>
                  <a:srgbClr val="333333"/>
                </a:solidFill>
                <a:ln w="762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7" name="Freeform 14"/>
                <p:cNvSpPr>
                  <a:spLocks/>
                </p:cNvSpPr>
                <p:nvPr/>
              </p:nvSpPr>
              <p:spPr bwMode="auto">
                <a:xfrm>
                  <a:off x="702" y="2062"/>
                  <a:ext cx="573" cy="415"/>
                </a:xfrm>
                <a:custGeom>
                  <a:avLst/>
                  <a:gdLst>
                    <a:gd name="T0" fmla="*/ 14 w 573"/>
                    <a:gd name="T1" fmla="*/ 7 h 415"/>
                    <a:gd name="T2" fmla="*/ 20 w 573"/>
                    <a:gd name="T3" fmla="*/ 115 h 415"/>
                    <a:gd name="T4" fmla="*/ 59 w 573"/>
                    <a:gd name="T5" fmla="*/ 189 h 415"/>
                    <a:gd name="T6" fmla="*/ 105 w 573"/>
                    <a:gd name="T7" fmla="*/ 98 h 415"/>
                    <a:gd name="T8" fmla="*/ 150 w 573"/>
                    <a:gd name="T9" fmla="*/ 325 h 415"/>
                    <a:gd name="T10" fmla="*/ 195 w 573"/>
                    <a:gd name="T11" fmla="*/ 143 h 415"/>
                    <a:gd name="T12" fmla="*/ 241 w 573"/>
                    <a:gd name="T13" fmla="*/ 234 h 415"/>
                    <a:gd name="T14" fmla="*/ 286 w 573"/>
                    <a:gd name="T15" fmla="*/ 143 h 415"/>
                    <a:gd name="T16" fmla="*/ 331 w 573"/>
                    <a:gd name="T17" fmla="*/ 189 h 415"/>
                    <a:gd name="T18" fmla="*/ 396 w 573"/>
                    <a:gd name="T19" fmla="*/ 115 h 415"/>
                    <a:gd name="T20" fmla="*/ 413 w 573"/>
                    <a:gd name="T21" fmla="*/ 370 h 415"/>
                    <a:gd name="T22" fmla="*/ 468 w 573"/>
                    <a:gd name="T23" fmla="*/ 370 h 415"/>
                    <a:gd name="T24" fmla="*/ 465 w 573"/>
                    <a:gd name="T25" fmla="*/ 101 h 415"/>
                    <a:gd name="T26" fmla="*/ 513 w 573"/>
                    <a:gd name="T27" fmla="*/ 189 h 415"/>
                    <a:gd name="T28" fmla="*/ 558 w 573"/>
                    <a:gd name="T29" fmla="*/ 98 h 415"/>
                    <a:gd name="T30" fmla="*/ 558 w 573"/>
                    <a:gd name="T31" fmla="*/ 7 h 415"/>
                    <a:gd name="T32" fmla="*/ 470 w 573"/>
                    <a:gd name="T33" fmla="*/ 58 h 415"/>
                    <a:gd name="T34" fmla="*/ 288 w 573"/>
                    <a:gd name="T35" fmla="*/ 82 h 415"/>
                    <a:gd name="T36" fmla="*/ 96 w 573"/>
                    <a:gd name="T37" fmla="*/ 56 h 415"/>
                    <a:gd name="T38" fmla="*/ 14 w 573"/>
                    <a:gd name="T39" fmla="*/ 7 h 4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573" h="415">
                      <a:moveTo>
                        <a:pt x="14" y="7"/>
                      </a:moveTo>
                      <a:cubicBezTo>
                        <a:pt x="0" y="17"/>
                        <a:pt x="13" y="85"/>
                        <a:pt x="20" y="115"/>
                      </a:cubicBezTo>
                      <a:cubicBezTo>
                        <a:pt x="27" y="145"/>
                        <a:pt x="45" y="192"/>
                        <a:pt x="59" y="189"/>
                      </a:cubicBezTo>
                      <a:cubicBezTo>
                        <a:pt x="73" y="186"/>
                        <a:pt x="55" y="71"/>
                        <a:pt x="105" y="98"/>
                      </a:cubicBezTo>
                      <a:cubicBezTo>
                        <a:pt x="155" y="125"/>
                        <a:pt x="102" y="327"/>
                        <a:pt x="150" y="325"/>
                      </a:cubicBezTo>
                      <a:cubicBezTo>
                        <a:pt x="198" y="323"/>
                        <a:pt x="180" y="158"/>
                        <a:pt x="195" y="143"/>
                      </a:cubicBezTo>
                      <a:cubicBezTo>
                        <a:pt x="210" y="128"/>
                        <a:pt x="226" y="234"/>
                        <a:pt x="241" y="234"/>
                      </a:cubicBezTo>
                      <a:cubicBezTo>
                        <a:pt x="256" y="234"/>
                        <a:pt x="271" y="150"/>
                        <a:pt x="286" y="143"/>
                      </a:cubicBezTo>
                      <a:cubicBezTo>
                        <a:pt x="301" y="136"/>
                        <a:pt x="313" y="194"/>
                        <a:pt x="331" y="189"/>
                      </a:cubicBezTo>
                      <a:cubicBezTo>
                        <a:pt x="349" y="184"/>
                        <a:pt x="382" y="85"/>
                        <a:pt x="396" y="115"/>
                      </a:cubicBezTo>
                      <a:cubicBezTo>
                        <a:pt x="410" y="145"/>
                        <a:pt x="401" y="328"/>
                        <a:pt x="413" y="370"/>
                      </a:cubicBezTo>
                      <a:cubicBezTo>
                        <a:pt x="425" y="412"/>
                        <a:pt x="459" y="415"/>
                        <a:pt x="468" y="370"/>
                      </a:cubicBezTo>
                      <a:cubicBezTo>
                        <a:pt x="477" y="325"/>
                        <a:pt x="428" y="118"/>
                        <a:pt x="465" y="101"/>
                      </a:cubicBezTo>
                      <a:cubicBezTo>
                        <a:pt x="502" y="84"/>
                        <a:pt x="498" y="189"/>
                        <a:pt x="513" y="189"/>
                      </a:cubicBezTo>
                      <a:cubicBezTo>
                        <a:pt x="528" y="189"/>
                        <a:pt x="551" y="128"/>
                        <a:pt x="558" y="98"/>
                      </a:cubicBezTo>
                      <a:cubicBezTo>
                        <a:pt x="565" y="68"/>
                        <a:pt x="573" y="14"/>
                        <a:pt x="558" y="7"/>
                      </a:cubicBezTo>
                      <a:cubicBezTo>
                        <a:pt x="543" y="0"/>
                        <a:pt x="515" y="46"/>
                        <a:pt x="470" y="58"/>
                      </a:cubicBezTo>
                      <a:cubicBezTo>
                        <a:pt x="425" y="70"/>
                        <a:pt x="350" y="82"/>
                        <a:pt x="288" y="82"/>
                      </a:cubicBezTo>
                      <a:cubicBezTo>
                        <a:pt x="154" y="84"/>
                        <a:pt x="154" y="64"/>
                        <a:pt x="96" y="56"/>
                      </a:cubicBezTo>
                      <a:cubicBezTo>
                        <a:pt x="38" y="48"/>
                        <a:pt x="31" y="17"/>
                        <a:pt x="14" y="7"/>
                      </a:cubicBezTo>
                      <a:close/>
                    </a:path>
                  </a:pathLst>
                </a:custGeom>
                <a:solidFill>
                  <a:srgbClr val="333333"/>
                </a:solidFill>
                <a:ln w="76200" cap="flat" cmpd="sng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69" name="AutoShape 15"/>
              <p:cNvSpPr>
                <a:spLocks noChangeArrowheads="1"/>
              </p:cNvSpPr>
              <p:nvPr/>
            </p:nvSpPr>
            <p:spPr bwMode="auto">
              <a:xfrm rot="1800000">
                <a:off x="943" y="1797"/>
                <a:ext cx="90" cy="363"/>
              </a:xfrm>
              <a:prstGeom prst="roundRect">
                <a:avLst>
                  <a:gd name="adj" fmla="val 50000"/>
                </a:avLst>
              </a:prstGeom>
              <a:solidFill>
                <a:srgbClr val="333333"/>
              </a:solidFill>
              <a:ln w="762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0" name="Freeform 16"/>
              <p:cNvSpPr>
                <a:spLocks/>
              </p:cNvSpPr>
              <p:nvPr/>
            </p:nvSpPr>
            <p:spPr bwMode="auto">
              <a:xfrm>
                <a:off x="807" y="2069"/>
                <a:ext cx="226" cy="75"/>
              </a:xfrm>
              <a:custGeom>
                <a:avLst/>
                <a:gdLst>
                  <a:gd name="T0" fmla="*/ 0 w 226"/>
                  <a:gd name="T1" fmla="*/ 0 h 75"/>
                  <a:gd name="T2" fmla="*/ 226 w 226"/>
                  <a:gd name="T3" fmla="*/ 0 h 75"/>
                  <a:gd name="T4" fmla="*/ 150 w 226"/>
                  <a:gd name="T5" fmla="*/ 67 h 75"/>
                  <a:gd name="T6" fmla="*/ 98 w 226"/>
                  <a:gd name="T7" fmla="*/ 75 h 75"/>
                  <a:gd name="T8" fmla="*/ 29 w 226"/>
                  <a:gd name="T9" fmla="*/ 60 h 75"/>
                  <a:gd name="T10" fmla="*/ 0 w 226"/>
                  <a:gd name="T11" fmla="*/ 0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26" h="75">
                    <a:moveTo>
                      <a:pt x="0" y="0"/>
                    </a:moveTo>
                    <a:lnTo>
                      <a:pt x="226" y="0"/>
                    </a:lnTo>
                    <a:lnTo>
                      <a:pt x="150" y="67"/>
                    </a:lnTo>
                    <a:lnTo>
                      <a:pt x="98" y="75"/>
                    </a:lnTo>
                    <a:lnTo>
                      <a:pt x="29" y="6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333333"/>
              </a:solidFill>
              <a:ln w="762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57" name="Group 17"/>
            <p:cNvGrpSpPr>
              <a:grpSpLocks/>
            </p:cNvGrpSpPr>
            <p:nvPr/>
          </p:nvGrpSpPr>
          <p:grpSpPr bwMode="auto">
            <a:xfrm>
              <a:off x="625" y="1752"/>
              <a:ext cx="573" cy="861"/>
              <a:chOff x="580" y="1752"/>
              <a:chExt cx="573" cy="861"/>
            </a:xfrm>
          </p:grpSpPr>
          <p:grpSp>
            <p:nvGrpSpPr>
              <p:cNvPr id="58" name="Group 18"/>
              <p:cNvGrpSpPr>
                <a:grpSpLocks/>
              </p:cNvGrpSpPr>
              <p:nvPr/>
            </p:nvGrpSpPr>
            <p:grpSpPr bwMode="auto">
              <a:xfrm flipH="1">
                <a:off x="580" y="1752"/>
                <a:ext cx="573" cy="861"/>
                <a:chOff x="702" y="1752"/>
                <a:chExt cx="573" cy="861"/>
              </a:xfrm>
            </p:grpSpPr>
            <p:sp>
              <p:nvSpPr>
                <p:cNvPr id="61" name="AutoShape 19"/>
                <p:cNvSpPr>
                  <a:spLocks noChangeArrowheads="1"/>
                </p:cNvSpPr>
                <p:nvPr/>
              </p:nvSpPr>
              <p:spPr bwMode="auto">
                <a:xfrm>
                  <a:off x="716" y="1752"/>
                  <a:ext cx="544" cy="544"/>
                </a:xfrm>
                <a:custGeom>
                  <a:avLst/>
                  <a:gdLst>
                    <a:gd name="G0" fmla="+- 10185 0 0"/>
                    <a:gd name="G1" fmla="+- 11089685 0 0"/>
                    <a:gd name="G2" fmla="+- 0 0 11089685"/>
                    <a:gd name="T0" fmla="*/ 0 256 1"/>
                    <a:gd name="T1" fmla="*/ 180 256 1"/>
                    <a:gd name="G3" fmla="+- 11089685 T0 T1"/>
                    <a:gd name="T2" fmla="*/ 0 256 1"/>
                    <a:gd name="T3" fmla="*/ 90 256 1"/>
                    <a:gd name="G4" fmla="+- 11089685 T2 T3"/>
                    <a:gd name="G5" fmla="*/ G4 2 1"/>
                    <a:gd name="T4" fmla="*/ 90 256 1"/>
                    <a:gd name="T5" fmla="*/ 0 256 1"/>
                    <a:gd name="G6" fmla="+- 11089685 T4 T5"/>
                    <a:gd name="G7" fmla="*/ G6 2 1"/>
                    <a:gd name="G8" fmla="abs 11089685"/>
                    <a:gd name="T6" fmla="*/ 0 256 1"/>
                    <a:gd name="T7" fmla="*/ 90 256 1"/>
                    <a:gd name="G9" fmla="+- G8 T6 T7"/>
                    <a:gd name="G10" fmla="?: G9 G7 G5"/>
                    <a:gd name="T8" fmla="*/ 0 256 1"/>
                    <a:gd name="T9" fmla="*/ 360 256 1"/>
                    <a:gd name="G11" fmla="+- G10 T8 T9"/>
                    <a:gd name="G12" fmla="?: G10 G11 G10"/>
                    <a:gd name="T10" fmla="*/ 0 256 1"/>
                    <a:gd name="T11" fmla="*/ 360 256 1"/>
                    <a:gd name="G13" fmla="+- G12 T10 T11"/>
                    <a:gd name="G14" fmla="?: G12 G13 G12"/>
                    <a:gd name="G15" fmla="+- 0 0 G14"/>
                    <a:gd name="G16" fmla="+- 10800 0 0"/>
                    <a:gd name="G17" fmla="+- 10800 0 10185"/>
                    <a:gd name="G18" fmla="*/ 10185 1 2"/>
                    <a:gd name="G19" fmla="+- G18 5400 0"/>
                    <a:gd name="G20" fmla="cos G19 11089685"/>
                    <a:gd name="G21" fmla="sin G19 11089685"/>
                    <a:gd name="G22" fmla="+- G20 10800 0"/>
                    <a:gd name="G23" fmla="+- G21 10800 0"/>
                    <a:gd name="G24" fmla="+- 10800 0 G20"/>
                    <a:gd name="G25" fmla="+- 10185 10800 0"/>
                    <a:gd name="G26" fmla="?: G9 G17 G25"/>
                    <a:gd name="G27" fmla="?: G9 0 21600"/>
                    <a:gd name="G28" fmla="cos 10800 11089685"/>
                    <a:gd name="G29" fmla="sin 10800 11089685"/>
                    <a:gd name="G30" fmla="sin 10185 11089685"/>
                    <a:gd name="G31" fmla="+- G28 10800 0"/>
                    <a:gd name="G32" fmla="+- G29 10800 0"/>
                    <a:gd name="G33" fmla="+- G30 10800 0"/>
                    <a:gd name="G34" fmla="?: G4 0 G31"/>
                    <a:gd name="G35" fmla="?: 11089685 G34 0"/>
                    <a:gd name="G36" fmla="?: G6 G35 G31"/>
                    <a:gd name="G37" fmla="+- 21600 0 G36"/>
                    <a:gd name="G38" fmla="?: G4 0 G33"/>
                    <a:gd name="G39" fmla="?: 11089685 G38 G32"/>
                    <a:gd name="G40" fmla="?: G6 G39 0"/>
                    <a:gd name="G41" fmla="?: G4 G32 21600"/>
                    <a:gd name="G42" fmla="?: G6 G41 G33"/>
                    <a:gd name="T12" fmla="*/ 10800 w 21600"/>
                    <a:gd name="T13" fmla="*/ 0 h 21600"/>
                    <a:gd name="T14" fmla="*/ 492 w 21600"/>
                    <a:gd name="T15" fmla="*/ 12763 h 21600"/>
                    <a:gd name="T16" fmla="*/ 10800 w 21600"/>
                    <a:gd name="T17" fmla="*/ 615 h 21600"/>
                    <a:gd name="T18" fmla="*/ 21108 w 21600"/>
                    <a:gd name="T19" fmla="*/ 12763 h 21600"/>
                    <a:gd name="T20" fmla="*/ G36 w 21600"/>
                    <a:gd name="T21" fmla="*/ G40 h 21600"/>
                    <a:gd name="T22" fmla="*/ G37 w 21600"/>
                    <a:gd name="T23" fmla="*/ G42 h 21600"/>
                  </a:gdLst>
                  <a:ahLst/>
                  <a:cxnLst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T20" t="T21" r="T22" b="T23"/>
                  <a:pathLst>
                    <a:path w="21600" h="21600">
                      <a:moveTo>
                        <a:pt x="794" y="12705"/>
                      </a:moveTo>
                      <a:cubicBezTo>
                        <a:pt x="675" y="12077"/>
                        <a:pt x="615" y="11439"/>
                        <a:pt x="615" y="10800"/>
                      </a:cubicBezTo>
                      <a:cubicBezTo>
                        <a:pt x="615" y="5174"/>
                        <a:pt x="5174" y="615"/>
                        <a:pt x="10800" y="615"/>
                      </a:cubicBezTo>
                      <a:cubicBezTo>
                        <a:pt x="16425" y="615"/>
                        <a:pt x="20985" y="5174"/>
                        <a:pt x="20985" y="10800"/>
                      </a:cubicBezTo>
                      <a:cubicBezTo>
                        <a:pt x="20985" y="11439"/>
                        <a:pt x="20924" y="12077"/>
                        <a:pt x="20805" y="12705"/>
                      </a:cubicBezTo>
                      <a:lnTo>
                        <a:pt x="21409" y="12820"/>
                      </a:lnTo>
                      <a:cubicBezTo>
                        <a:pt x="21536" y="12154"/>
                        <a:pt x="21600" y="11478"/>
                        <a:pt x="21600" y="10800"/>
                      </a:cubicBezTo>
                      <a:cubicBezTo>
                        <a:pt x="21600" y="4835"/>
                        <a:pt x="16764" y="0"/>
                        <a:pt x="10800" y="0"/>
                      </a:cubicBezTo>
                      <a:cubicBezTo>
                        <a:pt x="4835" y="0"/>
                        <a:pt x="0" y="4835"/>
                        <a:pt x="0" y="10800"/>
                      </a:cubicBezTo>
                      <a:cubicBezTo>
                        <a:pt x="-1" y="11478"/>
                        <a:pt x="63" y="12154"/>
                        <a:pt x="190" y="12820"/>
                      </a:cubicBezTo>
                      <a:close/>
                    </a:path>
                  </a:pathLst>
                </a:custGeom>
                <a:solidFill>
                  <a:srgbClr val="80808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" name="Oval 20"/>
                <p:cNvSpPr>
                  <a:spLocks noChangeArrowheads="1"/>
                </p:cNvSpPr>
                <p:nvPr/>
              </p:nvSpPr>
              <p:spPr bwMode="auto">
                <a:xfrm>
                  <a:off x="761" y="2432"/>
                  <a:ext cx="454" cy="181"/>
                </a:xfrm>
                <a:prstGeom prst="ellipse">
                  <a:avLst/>
                </a:pr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3" name="AutoShape 21"/>
                <p:cNvSpPr>
                  <a:spLocks noChangeArrowheads="1"/>
                </p:cNvSpPr>
                <p:nvPr/>
              </p:nvSpPr>
              <p:spPr bwMode="auto">
                <a:xfrm>
                  <a:off x="716" y="2069"/>
                  <a:ext cx="544" cy="454"/>
                </a:xfrm>
                <a:custGeom>
                  <a:avLst/>
                  <a:gdLst>
                    <a:gd name="G0" fmla="+- 1747 0 0"/>
                    <a:gd name="G1" fmla="+- 21600 0 1747"/>
                    <a:gd name="G2" fmla="*/ 1747 1 2"/>
                    <a:gd name="G3" fmla="+- 21600 0 G2"/>
                    <a:gd name="G4" fmla="+/ 1747 21600 2"/>
                    <a:gd name="G5" fmla="+/ G1 0 2"/>
                    <a:gd name="G6" fmla="*/ 21600 21600 1747"/>
                    <a:gd name="G7" fmla="*/ G6 1 2"/>
                    <a:gd name="G8" fmla="+- 21600 0 G7"/>
                    <a:gd name="G9" fmla="*/ 21600 1 2"/>
                    <a:gd name="G10" fmla="+- 1747 0 G9"/>
                    <a:gd name="G11" fmla="?: G10 G8 0"/>
                    <a:gd name="G12" fmla="?: G10 G7 21600"/>
                    <a:gd name="T0" fmla="*/ 20726 w 21600"/>
                    <a:gd name="T1" fmla="*/ 10800 h 21600"/>
                    <a:gd name="T2" fmla="*/ 10800 w 21600"/>
                    <a:gd name="T3" fmla="*/ 21600 h 21600"/>
                    <a:gd name="T4" fmla="*/ 874 w 21600"/>
                    <a:gd name="T5" fmla="*/ 10800 h 21600"/>
                    <a:gd name="T6" fmla="*/ 10800 w 21600"/>
                    <a:gd name="T7" fmla="*/ 0 h 21600"/>
                    <a:gd name="T8" fmla="*/ 2674 w 21600"/>
                    <a:gd name="T9" fmla="*/ 2674 h 21600"/>
                    <a:gd name="T10" fmla="*/ 18926 w 21600"/>
                    <a:gd name="T11" fmla="*/ 18926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1747" y="21600"/>
                      </a:lnTo>
                      <a:lnTo>
                        <a:pt x="19853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4" name="Oval 22"/>
                <p:cNvSpPr>
                  <a:spLocks noChangeArrowheads="1"/>
                </p:cNvSpPr>
                <p:nvPr/>
              </p:nvSpPr>
              <p:spPr bwMode="auto">
                <a:xfrm>
                  <a:off x="716" y="1979"/>
                  <a:ext cx="544" cy="181"/>
                </a:xfrm>
                <a:prstGeom prst="ellipse">
                  <a:avLst/>
                </a:pr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5" name="Oval 23"/>
                <p:cNvSpPr>
                  <a:spLocks noChangeArrowheads="1"/>
                </p:cNvSpPr>
                <p:nvPr/>
              </p:nvSpPr>
              <p:spPr bwMode="auto">
                <a:xfrm>
                  <a:off x="716" y="1979"/>
                  <a:ext cx="544" cy="181"/>
                </a:xfrm>
                <a:prstGeom prst="ellipse">
                  <a:avLst/>
                </a:prstGeom>
                <a:solidFill>
                  <a:srgbClr val="80808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6" name="Oval 24"/>
                <p:cNvSpPr>
                  <a:spLocks noChangeArrowheads="1"/>
                </p:cNvSpPr>
                <p:nvPr/>
              </p:nvSpPr>
              <p:spPr bwMode="auto">
                <a:xfrm>
                  <a:off x="761" y="2024"/>
                  <a:ext cx="454" cy="136"/>
                </a:xfrm>
                <a:prstGeom prst="ellipse">
                  <a:avLst/>
                </a:prstGeom>
                <a:solidFill>
                  <a:srgbClr val="00B05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7" name="Freeform 25"/>
                <p:cNvSpPr>
                  <a:spLocks/>
                </p:cNvSpPr>
                <p:nvPr/>
              </p:nvSpPr>
              <p:spPr bwMode="auto">
                <a:xfrm>
                  <a:off x="702" y="2062"/>
                  <a:ext cx="573" cy="415"/>
                </a:xfrm>
                <a:custGeom>
                  <a:avLst/>
                  <a:gdLst>
                    <a:gd name="T0" fmla="*/ 14 w 573"/>
                    <a:gd name="T1" fmla="*/ 7 h 415"/>
                    <a:gd name="T2" fmla="*/ 20 w 573"/>
                    <a:gd name="T3" fmla="*/ 115 h 415"/>
                    <a:gd name="T4" fmla="*/ 59 w 573"/>
                    <a:gd name="T5" fmla="*/ 189 h 415"/>
                    <a:gd name="T6" fmla="*/ 105 w 573"/>
                    <a:gd name="T7" fmla="*/ 98 h 415"/>
                    <a:gd name="T8" fmla="*/ 150 w 573"/>
                    <a:gd name="T9" fmla="*/ 325 h 415"/>
                    <a:gd name="T10" fmla="*/ 195 w 573"/>
                    <a:gd name="T11" fmla="*/ 143 h 415"/>
                    <a:gd name="T12" fmla="*/ 241 w 573"/>
                    <a:gd name="T13" fmla="*/ 234 h 415"/>
                    <a:gd name="T14" fmla="*/ 286 w 573"/>
                    <a:gd name="T15" fmla="*/ 143 h 415"/>
                    <a:gd name="T16" fmla="*/ 331 w 573"/>
                    <a:gd name="T17" fmla="*/ 189 h 415"/>
                    <a:gd name="T18" fmla="*/ 396 w 573"/>
                    <a:gd name="T19" fmla="*/ 115 h 415"/>
                    <a:gd name="T20" fmla="*/ 413 w 573"/>
                    <a:gd name="T21" fmla="*/ 370 h 415"/>
                    <a:gd name="T22" fmla="*/ 468 w 573"/>
                    <a:gd name="T23" fmla="*/ 370 h 415"/>
                    <a:gd name="T24" fmla="*/ 465 w 573"/>
                    <a:gd name="T25" fmla="*/ 101 h 415"/>
                    <a:gd name="T26" fmla="*/ 513 w 573"/>
                    <a:gd name="T27" fmla="*/ 189 h 415"/>
                    <a:gd name="T28" fmla="*/ 558 w 573"/>
                    <a:gd name="T29" fmla="*/ 98 h 415"/>
                    <a:gd name="T30" fmla="*/ 558 w 573"/>
                    <a:gd name="T31" fmla="*/ 7 h 415"/>
                    <a:gd name="T32" fmla="*/ 470 w 573"/>
                    <a:gd name="T33" fmla="*/ 58 h 415"/>
                    <a:gd name="T34" fmla="*/ 288 w 573"/>
                    <a:gd name="T35" fmla="*/ 82 h 415"/>
                    <a:gd name="T36" fmla="*/ 96 w 573"/>
                    <a:gd name="T37" fmla="*/ 56 h 415"/>
                    <a:gd name="T38" fmla="*/ 14 w 573"/>
                    <a:gd name="T39" fmla="*/ 7 h 4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573" h="415">
                      <a:moveTo>
                        <a:pt x="14" y="7"/>
                      </a:moveTo>
                      <a:cubicBezTo>
                        <a:pt x="0" y="17"/>
                        <a:pt x="13" y="85"/>
                        <a:pt x="20" y="115"/>
                      </a:cubicBezTo>
                      <a:cubicBezTo>
                        <a:pt x="27" y="145"/>
                        <a:pt x="45" y="192"/>
                        <a:pt x="59" y="189"/>
                      </a:cubicBezTo>
                      <a:cubicBezTo>
                        <a:pt x="73" y="186"/>
                        <a:pt x="55" y="71"/>
                        <a:pt x="105" y="98"/>
                      </a:cubicBezTo>
                      <a:cubicBezTo>
                        <a:pt x="155" y="125"/>
                        <a:pt x="102" y="327"/>
                        <a:pt x="150" y="325"/>
                      </a:cubicBezTo>
                      <a:cubicBezTo>
                        <a:pt x="198" y="323"/>
                        <a:pt x="180" y="158"/>
                        <a:pt x="195" y="143"/>
                      </a:cubicBezTo>
                      <a:cubicBezTo>
                        <a:pt x="210" y="128"/>
                        <a:pt x="226" y="234"/>
                        <a:pt x="241" y="234"/>
                      </a:cubicBezTo>
                      <a:cubicBezTo>
                        <a:pt x="256" y="234"/>
                        <a:pt x="271" y="150"/>
                        <a:pt x="286" y="143"/>
                      </a:cubicBezTo>
                      <a:cubicBezTo>
                        <a:pt x="301" y="136"/>
                        <a:pt x="313" y="194"/>
                        <a:pt x="331" y="189"/>
                      </a:cubicBezTo>
                      <a:cubicBezTo>
                        <a:pt x="349" y="184"/>
                        <a:pt x="382" y="85"/>
                        <a:pt x="396" y="115"/>
                      </a:cubicBezTo>
                      <a:cubicBezTo>
                        <a:pt x="410" y="145"/>
                        <a:pt x="401" y="328"/>
                        <a:pt x="413" y="370"/>
                      </a:cubicBezTo>
                      <a:cubicBezTo>
                        <a:pt x="425" y="412"/>
                        <a:pt x="459" y="415"/>
                        <a:pt x="468" y="370"/>
                      </a:cubicBezTo>
                      <a:cubicBezTo>
                        <a:pt x="477" y="325"/>
                        <a:pt x="428" y="118"/>
                        <a:pt x="465" y="101"/>
                      </a:cubicBezTo>
                      <a:cubicBezTo>
                        <a:pt x="502" y="84"/>
                        <a:pt x="498" y="189"/>
                        <a:pt x="513" y="189"/>
                      </a:cubicBezTo>
                      <a:cubicBezTo>
                        <a:pt x="528" y="189"/>
                        <a:pt x="551" y="128"/>
                        <a:pt x="558" y="98"/>
                      </a:cubicBezTo>
                      <a:cubicBezTo>
                        <a:pt x="565" y="68"/>
                        <a:pt x="573" y="14"/>
                        <a:pt x="558" y="7"/>
                      </a:cubicBezTo>
                      <a:cubicBezTo>
                        <a:pt x="543" y="0"/>
                        <a:pt x="515" y="46"/>
                        <a:pt x="470" y="58"/>
                      </a:cubicBezTo>
                      <a:cubicBezTo>
                        <a:pt x="425" y="70"/>
                        <a:pt x="350" y="82"/>
                        <a:pt x="288" y="82"/>
                      </a:cubicBezTo>
                      <a:cubicBezTo>
                        <a:pt x="154" y="84"/>
                        <a:pt x="154" y="64"/>
                        <a:pt x="96" y="56"/>
                      </a:cubicBezTo>
                      <a:cubicBezTo>
                        <a:pt x="38" y="48"/>
                        <a:pt x="31" y="17"/>
                        <a:pt x="14" y="7"/>
                      </a:cubicBezTo>
                      <a:close/>
                    </a:path>
                  </a:pathLst>
                </a:custGeom>
                <a:solidFill>
                  <a:srgbClr val="92D05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flat" cmpd="sng">
                      <a:solidFill>
                        <a:schemeClr val="tx1"/>
                      </a:solidFill>
                      <a:prstDash val="solid"/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59" name="AutoShape 26"/>
              <p:cNvSpPr>
                <a:spLocks noChangeArrowheads="1"/>
              </p:cNvSpPr>
              <p:nvPr/>
            </p:nvSpPr>
            <p:spPr bwMode="auto">
              <a:xfrm rot="1800000">
                <a:off x="943" y="1797"/>
                <a:ext cx="90" cy="363"/>
              </a:xfrm>
              <a:prstGeom prst="roundRect">
                <a:avLst>
                  <a:gd name="adj" fmla="val 50000"/>
                </a:avLst>
              </a:prstGeom>
              <a:solidFill>
                <a:srgbClr val="9966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0" name="Freeform 27"/>
              <p:cNvSpPr>
                <a:spLocks/>
              </p:cNvSpPr>
              <p:nvPr/>
            </p:nvSpPr>
            <p:spPr bwMode="auto">
              <a:xfrm>
                <a:off x="807" y="2069"/>
                <a:ext cx="226" cy="75"/>
              </a:xfrm>
              <a:custGeom>
                <a:avLst/>
                <a:gdLst>
                  <a:gd name="T0" fmla="*/ 0 w 226"/>
                  <a:gd name="T1" fmla="*/ 0 h 75"/>
                  <a:gd name="T2" fmla="*/ 226 w 226"/>
                  <a:gd name="T3" fmla="*/ 0 h 75"/>
                  <a:gd name="T4" fmla="*/ 150 w 226"/>
                  <a:gd name="T5" fmla="*/ 67 h 75"/>
                  <a:gd name="T6" fmla="*/ 98 w 226"/>
                  <a:gd name="T7" fmla="*/ 75 h 75"/>
                  <a:gd name="T8" fmla="*/ 29 w 226"/>
                  <a:gd name="T9" fmla="*/ 60 h 75"/>
                  <a:gd name="T10" fmla="*/ 0 w 226"/>
                  <a:gd name="T11" fmla="*/ 0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26" h="75">
                    <a:moveTo>
                      <a:pt x="0" y="0"/>
                    </a:moveTo>
                    <a:lnTo>
                      <a:pt x="226" y="0"/>
                    </a:lnTo>
                    <a:lnTo>
                      <a:pt x="150" y="67"/>
                    </a:lnTo>
                    <a:lnTo>
                      <a:pt x="98" y="75"/>
                    </a:lnTo>
                    <a:lnTo>
                      <a:pt x="29" y="6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B05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</p:grpSp>
      <p:sp>
        <p:nvSpPr>
          <p:cNvPr id="79" name="テキスト ボックス 78"/>
          <p:cNvSpPr txBox="1"/>
          <p:nvPr/>
        </p:nvSpPr>
        <p:spPr>
          <a:xfrm rot="1085524">
            <a:off x="3546354" y="3504873"/>
            <a:ext cx="3265639" cy="4078039"/>
          </a:xfrm>
          <a:prstGeom prst="rect">
            <a:avLst/>
          </a:prstGeom>
          <a:noFill/>
        </p:spPr>
        <p:txBody>
          <a:bodyPr wrap="non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kumimoji="1" lang="ja-JP" altLang="en-US" sz="25900" b="1" spc="50" dirty="0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HGP創英角ﾎﾟｯﾌﾟ体" panose="040B0A00000000000000" pitchFamily="50" charset="-128"/>
                <a:ea typeface="HGP創英角ﾎﾟｯﾌﾟ体" panose="040B0A00000000000000" pitchFamily="50" charset="-128"/>
                <a:cs typeface="メイリオ" panose="020B0604030504040204" pitchFamily="50" charset="-128"/>
              </a:rPr>
              <a:t>キ</a:t>
            </a:r>
            <a:endParaRPr kumimoji="1" lang="ja-JP" altLang="en-US" sz="25900" b="1" spc="50" dirty="0">
              <a:ln w="11430"/>
              <a:solidFill>
                <a:srgbClr val="00206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HGP創英角ﾎﾟｯﾌﾟ体" panose="040B0A00000000000000" pitchFamily="50" charset="-128"/>
              <a:ea typeface="HGP創英角ﾎﾟｯﾌﾟ体" panose="040B0A00000000000000" pitchFamily="50" charset="-128"/>
              <a:cs typeface="メイリオ" panose="020B0604030504040204" pitchFamily="50" charset="-128"/>
            </a:endParaRPr>
          </a:p>
        </p:txBody>
      </p:sp>
      <p:sp>
        <p:nvSpPr>
          <p:cNvPr id="80" name="テキスト ボックス 79"/>
          <p:cNvSpPr txBox="1"/>
          <p:nvPr/>
        </p:nvSpPr>
        <p:spPr>
          <a:xfrm>
            <a:off x="3344489" y="400463"/>
            <a:ext cx="3148619" cy="4078039"/>
          </a:xfrm>
          <a:prstGeom prst="rect">
            <a:avLst/>
          </a:prstGeom>
          <a:noFill/>
        </p:spPr>
        <p:txBody>
          <a:bodyPr wrap="non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kumimoji="1" lang="ja-JP" altLang="en-US" sz="25900" b="1" spc="50" dirty="0" smtClean="0">
                <a:ln w="11430"/>
                <a:solidFill>
                  <a:srgbClr val="00B05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HGP創英角ﾎﾟｯﾌﾟ体" panose="040B0A00000000000000" pitchFamily="50" charset="-128"/>
                <a:ea typeface="HGP創英角ﾎﾟｯﾌﾟ体" panose="040B0A00000000000000" pitchFamily="50" charset="-128"/>
                <a:cs typeface="メイリオ" panose="020B0604030504040204" pitchFamily="50" charset="-128"/>
              </a:rPr>
              <a:t>ン</a:t>
            </a:r>
            <a:endParaRPr kumimoji="1" lang="ja-JP" altLang="en-US" sz="25900" b="1" spc="50" dirty="0">
              <a:ln w="11430"/>
              <a:solidFill>
                <a:srgbClr val="00206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HGP創英角ﾎﾟｯﾌﾟ体" panose="040B0A00000000000000" pitchFamily="50" charset="-128"/>
              <a:ea typeface="HGP創英角ﾎﾟｯﾌﾟ体" panose="040B0A00000000000000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962124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テキスト ボックス 34"/>
          <p:cNvSpPr txBox="1"/>
          <p:nvPr/>
        </p:nvSpPr>
        <p:spPr>
          <a:xfrm>
            <a:off x="2311485" y="580281"/>
            <a:ext cx="2108269" cy="8846332"/>
          </a:xfrm>
          <a:prstGeom prst="rect">
            <a:avLst/>
          </a:prstGeom>
          <a:noFill/>
        </p:spPr>
        <p:txBody>
          <a:bodyPr vert="eaVert" wrap="non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dist"/>
            <a:r>
              <a:rPr kumimoji="1" lang="ja-JP" altLang="en-US" sz="12500" b="1" spc="50" dirty="0" smtClean="0">
                <a:ln w="11430"/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ﾎﾟｯﾌﾟ体" panose="040B0A00000000000000" pitchFamily="50" charset="-128"/>
                <a:ea typeface="HGP創英角ﾎﾟｯﾌﾟ体" panose="040B0A00000000000000" pitchFamily="50" charset="-128"/>
                <a:cs typeface="メイリオ" panose="020B0604030504040204" pitchFamily="50" charset="-128"/>
              </a:rPr>
              <a:t>ペンキ塗立て</a:t>
            </a:r>
            <a:endParaRPr kumimoji="1" lang="ja-JP" altLang="en-US" sz="12500" b="1" spc="50" dirty="0">
              <a:ln w="11430"/>
              <a:solidFill>
                <a:srgbClr val="FF00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GP創英角ﾎﾟｯﾌﾟ体" panose="040B0A00000000000000" pitchFamily="50" charset="-128"/>
              <a:ea typeface="HGP創英角ﾎﾟｯﾌﾟ体" panose="040B0A00000000000000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36" name="Group 5"/>
          <p:cNvGrpSpPr>
            <a:grpSpLocks/>
          </p:cNvGrpSpPr>
          <p:nvPr/>
        </p:nvGrpSpPr>
        <p:grpSpPr bwMode="auto">
          <a:xfrm>
            <a:off x="334621" y="3989163"/>
            <a:ext cx="1748210" cy="2626888"/>
            <a:chOff x="625" y="1752"/>
            <a:chExt cx="573" cy="861"/>
          </a:xfrm>
        </p:grpSpPr>
        <p:grpSp>
          <p:nvGrpSpPr>
            <p:cNvPr id="37" name="Group 6"/>
            <p:cNvGrpSpPr>
              <a:grpSpLocks/>
            </p:cNvGrpSpPr>
            <p:nvPr/>
          </p:nvGrpSpPr>
          <p:grpSpPr bwMode="auto">
            <a:xfrm>
              <a:off x="625" y="1752"/>
              <a:ext cx="573" cy="861"/>
              <a:chOff x="580" y="1752"/>
              <a:chExt cx="573" cy="861"/>
            </a:xfrm>
          </p:grpSpPr>
          <p:grpSp>
            <p:nvGrpSpPr>
              <p:cNvPr id="49" name="Group 7"/>
              <p:cNvGrpSpPr>
                <a:grpSpLocks/>
              </p:cNvGrpSpPr>
              <p:nvPr/>
            </p:nvGrpSpPr>
            <p:grpSpPr bwMode="auto">
              <a:xfrm flipH="1">
                <a:off x="580" y="1752"/>
                <a:ext cx="573" cy="861"/>
                <a:chOff x="702" y="1752"/>
                <a:chExt cx="573" cy="861"/>
              </a:xfrm>
            </p:grpSpPr>
            <p:sp>
              <p:nvSpPr>
                <p:cNvPr id="52" name="AutoShape 8"/>
                <p:cNvSpPr>
                  <a:spLocks noChangeArrowheads="1"/>
                </p:cNvSpPr>
                <p:nvPr/>
              </p:nvSpPr>
              <p:spPr bwMode="auto">
                <a:xfrm>
                  <a:off x="716" y="1752"/>
                  <a:ext cx="544" cy="544"/>
                </a:xfrm>
                <a:custGeom>
                  <a:avLst/>
                  <a:gdLst>
                    <a:gd name="G0" fmla="+- 10185 0 0"/>
                    <a:gd name="G1" fmla="+- 11089685 0 0"/>
                    <a:gd name="G2" fmla="+- 0 0 11089685"/>
                    <a:gd name="T0" fmla="*/ 0 256 1"/>
                    <a:gd name="T1" fmla="*/ 180 256 1"/>
                    <a:gd name="G3" fmla="+- 11089685 T0 T1"/>
                    <a:gd name="T2" fmla="*/ 0 256 1"/>
                    <a:gd name="T3" fmla="*/ 90 256 1"/>
                    <a:gd name="G4" fmla="+- 11089685 T2 T3"/>
                    <a:gd name="G5" fmla="*/ G4 2 1"/>
                    <a:gd name="T4" fmla="*/ 90 256 1"/>
                    <a:gd name="T5" fmla="*/ 0 256 1"/>
                    <a:gd name="G6" fmla="+- 11089685 T4 T5"/>
                    <a:gd name="G7" fmla="*/ G6 2 1"/>
                    <a:gd name="G8" fmla="abs 11089685"/>
                    <a:gd name="T6" fmla="*/ 0 256 1"/>
                    <a:gd name="T7" fmla="*/ 90 256 1"/>
                    <a:gd name="G9" fmla="+- G8 T6 T7"/>
                    <a:gd name="G10" fmla="?: G9 G7 G5"/>
                    <a:gd name="T8" fmla="*/ 0 256 1"/>
                    <a:gd name="T9" fmla="*/ 360 256 1"/>
                    <a:gd name="G11" fmla="+- G10 T8 T9"/>
                    <a:gd name="G12" fmla="?: G10 G11 G10"/>
                    <a:gd name="T10" fmla="*/ 0 256 1"/>
                    <a:gd name="T11" fmla="*/ 360 256 1"/>
                    <a:gd name="G13" fmla="+- G12 T10 T11"/>
                    <a:gd name="G14" fmla="?: G12 G13 G12"/>
                    <a:gd name="G15" fmla="+- 0 0 G14"/>
                    <a:gd name="G16" fmla="+- 10800 0 0"/>
                    <a:gd name="G17" fmla="+- 10800 0 10185"/>
                    <a:gd name="G18" fmla="*/ 10185 1 2"/>
                    <a:gd name="G19" fmla="+- G18 5400 0"/>
                    <a:gd name="G20" fmla="cos G19 11089685"/>
                    <a:gd name="G21" fmla="sin G19 11089685"/>
                    <a:gd name="G22" fmla="+- G20 10800 0"/>
                    <a:gd name="G23" fmla="+- G21 10800 0"/>
                    <a:gd name="G24" fmla="+- 10800 0 G20"/>
                    <a:gd name="G25" fmla="+- 10185 10800 0"/>
                    <a:gd name="G26" fmla="?: G9 G17 G25"/>
                    <a:gd name="G27" fmla="?: G9 0 21600"/>
                    <a:gd name="G28" fmla="cos 10800 11089685"/>
                    <a:gd name="G29" fmla="sin 10800 11089685"/>
                    <a:gd name="G30" fmla="sin 10185 11089685"/>
                    <a:gd name="G31" fmla="+- G28 10800 0"/>
                    <a:gd name="G32" fmla="+- G29 10800 0"/>
                    <a:gd name="G33" fmla="+- G30 10800 0"/>
                    <a:gd name="G34" fmla="?: G4 0 G31"/>
                    <a:gd name="G35" fmla="?: 11089685 G34 0"/>
                    <a:gd name="G36" fmla="?: G6 G35 G31"/>
                    <a:gd name="G37" fmla="+- 21600 0 G36"/>
                    <a:gd name="G38" fmla="?: G4 0 G33"/>
                    <a:gd name="G39" fmla="?: 11089685 G38 G32"/>
                    <a:gd name="G40" fmla="?: G6 G39 0"/>
                    <a:gd name="G41" fmla="?: G4 G32 21600"/>
                    <a:gd name="G42" fmla="?: G6 G41 G33"/>
                    <a:gd name="T12" fmla="*/ 10800 w 21600"/>
                    <a:gd name="T13" fmla="*/ 0 h 21600"/>
                    <a:gd name="T14" fmla="*/ 492 w 21600"/>
                    <a:gd name="T15" fmla="*/ 12763 h 21600"/>
                    <a:gd name="T16" fmla="*/ 10800 w 21600"/>
                    <a:gd name="T17" fmla="*/ 615 h 21600"/>
                    <a:gd name="T18" fmla="*/ 21108 w 21600"/>
                    <a:gd name="T19" fmla="*/ 12763 h 21600"/>
                    <a:gd name="T20" fmla="*/ G36 w 21600"/>
                    <a:gd name="T21" fmla="*/ G40 h 21600"/>
                    <a:gd name="T22" fmla="*/ G37 w 21600"/>
                    <a:gd name="T23" fmla="*/ G42 h 21600"/>
                  </a:gdLst>
                  <a:ahLst/>
                  <a:cxnLst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T20" t="T21" r="T22" b="T23"/>
                  <a:pathLst>
                    <a:path w="21600" h="21600">
                      <a:moveTo>
                        <a:pt x="794" y="12705"/>
                      </a:moveTo>
                      <a:cubicBezTo>
                        <a:pt x="675" y="12077"/>
                        <a:pt x="615" y="11439"/>
                        <a:pt x="615" y="10800"/>
                      </a:cubicBezTo>
                      <a:cubicBezTo>
                        <a:pt x="615" y="5174"/>
                        <a:pt x="5174" y="615"/>
                        <a:pt x="10800" y="615"/>
                      </a:cubicBezTo>
                      <a:cubicBezTo>
                        <a:pt x="16425" y="615"/>
                        <a:pt x="20985" y="5174"/>
                        <a:pt x="20985" y="10800"/>
                      </a:cubicBezTo>
                      <a:cubicBezTo>
                        <a:pt x="20985" y="11439"/>
                        <a:pt x="20924" y="12077"/>
                        <a:pt x="20805" y="12705"/>
                      </a:cubicBezTo>
                      <a:lnTo>
                        <a:pt x="21409" y="12820"/>
                      </a:lnTo>
                      <a:cubicBezTo>
                        <a:pt x="21536" y="12154"/>
                        <a:pt x="21600" y="11478"/>
                        <a:pt x="21600" y="10800"/>
                      </a:cubicBezTo>
                      <a:cubicBezTo>
                        <a:pt x="21600" y="4835"/>
                        <a:pt x="16764" y="0"/>
                        <a:pt x="10800" y="0"/>
                      </a:cubicBezTo>
                      <a:cubicBezTo>
                        <a:pt x="4835" y="0"/>
                        <a:pt x="0" y="4835"/>
                        <a:pt x="0" y="10800"/>
                      </a:cubicBezTo>
                      <a:cubicBezTo>
                        <a:pt x="-1" y="11478"/>
                        <a:pt x="63" y="12154"/>
                        <a:pt x="190" y="12820"/>
                      </a:cubicBezTo>
                      <a:close/>
                    </a:path>
                  </a:pathLst>
                </a:custGeom>
                <a:solidFill>
                  <a:srgbClr val="333333"/>
                </a:solidFill>
                <a:ln w="76200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3" name="Oval 9"/>
                <p:cNvSpPr>
                  <a:spLocks noChangeArrowheads="1"/>
                </p:cNvSpPr>
                <p:nvPr/>
              </p:nvSpPr>
              <p:spPr bwMode="auto">
                <a:xfrm>
                  <a:off x="761" y="2432"/>
                  <a:ext cx="454" cy="181"/>
                </a:xfrm>
                <a:prstGeom prst="ellipse">
                  <a:avLst/>
                </a:prstGeom>
                <a:solidFill>
                  <a:srgbClr val="333333"/>
                </a:solidFill>
                <a:ln w="762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4" name="AutoShape 10"/>
                <p:cNvSpPr>
                  <a:spLocks noChangeArrowheads="1"/>
                </p:cNvSpPr>
                <p:nvPr/>
              </p:nvSpPr>
              <p:spPr bwMode="auto">
                <a:xfrm>
                  <a:off x="716" y="2069"/>
                  <a:ext cx="544" cy="454"/>
                </a:xfrm>
                <a:custGeom>
                  <a:avLst/>
                  <a:gdLst>
                    <a:gd name="G0" fmla="+- 1747 0 0"/>
                    <a:gd name="G1" fmla="+- 21600 0 1747"/>
                    <a:gd name="G2" fmla="*/ 1747 1 2"/>
                    <a:gd name="G3" fmla="+- 21600 0 G2"/>
                    <a:gd name="G4" fmla="+/ 1747 21600 2"/>
                    <a:gd name="G5" fmla="+/ G1 0 2"/>
                    <a:gd name="G6" fmla="*/ 21600 21600 1747"/>
                    <a:gd name="G7" fmla="*/ G6 1 2"/>
                    <a:gd name="G8" fmla="+- 21600 0 G7"/>
                    <a:gd name="G9" fmla="*/ 21600 1 2"/>
                    <a:gd name="G10" fmla="+- 1747 0 G9"/>
                    <a:gd name="G11" fmla="?: G10 G8 0"/>
                    <a:gd name="G12" fmla="?: G10 G7 21600"/>
                    <a:gd name="T0" fmla="*/ 20726 w 21600"/>
                    <a:gd name="T1" fmla="*/ 10800 h 21600"/>
                    <a:gd name="T2" fmla="*/ 10800 w 21600"/>
                    <a:gd name="T3" fmla="*/ 21600 h 21600"/>
                    <a:gd name="T4" fmla="*/ 874 w 21600"/>
                    <a:gd name="T5" fmla="*/ 10800 h 21600"/>
                    <a:gd name="T6" fmla="*/ 10800 w 21600"/>
                    <a:gd name="T7" fmla="*/ 0 h 21600"/>
                    <a:gd name="T8" fmla="*/ 2674 w 21600"/>
                    <a:gd name="T9" fmla="*/ 2674 h 21600"/>
                    <a:gd name="T10" fmla="*/ 18926 w 21600"/>
                    <a:gd name="T11" fmla="*/ 18926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1747" y="21600"/>
                      </a:lnTo>
                      <a:lnTo>
                        <a:pt x="19853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76200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5" name="Oval 11"/>
                <p:cNvSpPr>
                  <a:spLocks noChangeArrowheads="1"/>
                </p:cNvSpPr>
                <p:nvPr/>
              </p:nvSpPr>
              <p:spPr bwMode="auto">
                <a:xfrm>
                  <a:off x="716" y="1979"/>
                  <a:ext cx="544" cy="181"/>
                </a:xfrm>
                <a:prstGeom prst="ellipse">
                  <a:avLst/>
                </a:prstGeom>
                <a:solidFill>
                  <a:srgbClr val="333333"/>
                </a:solidFill>
                <a:ln w="762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6" name="Oval 12"/>
                <p:cNvSpPr>
                  <a:spLocks noChangeArrowheads="1"/>
                </p:cNvSpPr>
                <p:nvPr/>
              </p:nvSpPr>
              <p:spPr bwMode="auto">
                <a:xfrm>
                  <a:off x="716" y="1979"/>
                  <a:ext cx="544" cy="181"/>
                </a:xfrm>
                <a:prstGeom prst="ellipse">
                  <a:avLst/>
                </a:prstGeom>
                <a:solidFill>
                  <a:srgbClr val="333333"/>
                </a:solidFill>
                <a:ln w="762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7" name="Oval 13"/>
                <p:cNvSpPr>
                  <a:spLocks noChangeArrowheads="1"/>
                </p:cNvSpPr>
                <p:nvPr/>
              </p:nvSpPr>
              <p:spPr bwMode="auto">
                <a:xfrm>
                  <a:off x="761" y="2024"/>
                  <a:ext cx="454" cy="136"/>
                </a:xfrm>
                <a:prstGeom prst="ellipse">
                  <a:avLst/>
                </a:prstGeom>
                <a:solidFill>
                  <a:srgbClr val="333333"/>
                </a:solidFill>
                <a:ln w="762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8" name="Freeform 14"/>
                <p:cNvSpPr>
                  <a:spLocks/>
                </p:cNvSpPr>
                <p:nvPr/>
              </p:nvSpPr>
              <p:spPr bwMode="auto">
                <a:xfrm>
                  <a:off x="702" y="2062"/>
                  <a:ext cx="573" cy="415"/>
                </a:xfrm>
                <a:custGeom>
                  <a:avLst/>
                  <a:gdLst>
                    <a:gd name="T0" fmla="*/ 14 w 573"/>
                    <a:gd name="T1" fmla="*/ 7 h 415"/>
                    <a:gd name="T2" fmla="*/ 20 w 573"/>
                    <a:gd name="T3" fmla="*/ 115 h 415"/>
                    <a:gd name="T4" fmla="*/ 59 w 573"/>
                    <a:gd name="T5" fmla="*/ 189 h 415"/>
                    <a:gd name="T6" fmla="*/ 105 w 573"/>
                    <a:gd name="T7" fmla="*/ 98 h 415"/>
                    <a:gd name="T8" fmla="*/ 150 w 573"/>
                    <a:gd name="T9" fmla="*/ 325 h 415"/>
                    <a:gd name="T10" fmla="*/ 195 w 573"/>
                    <a:gd name="T11" fmla="*/ 143 h 415"/>
                    <a:gd name="T12" fmla="*/ 241 w 573"/>
                    <a:gd name="T13" fmla="*/ 234 h 415"/>
                    <a:gd name="T14" fmla="*/ 286 w 573"/>
                    <a:gd name="T15" fmla="*/ 143 h 415"/>
                    <a:gd name="T16" fmla="*/ 331 w 573"/>
                    <a:gd name="T17" fmla="*/ 189 h 415"/>
                    <a:gd name="T18" fmla="*/ 396 w 573"/>
                    <a:gd name="T19" fmla="*/ 115 h 415"/>
                    <a:gd name="T20" fmla="*/ 413 w 573"/>
                    <a:gd name="T21" fmla="*/ 370 h 415"/>
                    <a:gd name="T22" fmla="*/ 468 w 573"/>
                    <a:gd name="T23" fmla="*/ 370 h 415"/>
                    <a:gd name="T24" fmla="*/ 465 w 573"/>
                    <a:gd name="T25" fmla="*/ 101 h 415"/>
                    <a:gd name="T26" fmla="*/ 513 w 573"/>
                    <a:gd name="T27" fmla="*/ 189 h 415"/>
                    <a:gd name="T28" fmla="*/ 558 w 573"/>
                    <a:gd name="T29" fmla="*/ 98 h 415"/>
                    <a:gd name="T30" fmla="*/ 558 w 573"/>
                    <a:gd name="T31" fmla="*/ 7 h 415"/>
                    <a:gd name="T32" fmla="*/ 470 w 573"/>
                    <a:gd name="T33" fmla="*/ 58 h 415"/>
                    <a:gd name="T34" fmla="*/ 288 w 573"/>
                    <a:gd name="T35" fmla="*/ 82 h 415"/>
                    <a:gd name="T36" fmla="*/ 96 w 573"/>
                    <a:gd name="T37" fmla="*/ 56 h 415"/>
                    <a:gd name="T38" fmla="*/ 14 w 573"/>
                    <a:gd name="T39" fmla="*/ 7 h 4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573" h="415">
                      <a:moveTo>
                        <a:pt x="14" y="7"/>
                      </a:moveTo>
                      <a:cubicBezTo>
                        <a:pt x="0" y="17"/>
                        <a:pt x="13" y="85"/>
                        <a:pt x="20" y="115"/>
                      </a:cubicBezTo>
                      <a:cubicBezTo>
                        <a:pt x="27" y="145"/>
                        <a:pt x="45" y="192"/>
                        <a:pt x="59" y="189"/>
                      </a:cubicBezTo>
                      <a:cubicBezTo>
                        <a:pt x="73" y="186"/>
                        <a:pt x="55" y="71"/>
                        <a:pt x="105" y="98"/>
                      </a:cubicBezTo>
                      <a:cubicBezTo>
                        <a:pt x="155" y="125"/>
                        <a:pt x="102" y="327"/>
                        <a:pt x="150" y="325"/>
                      </a:cubicBezTo>
                      <a:cubicBezTo>
                        <a:pt x="198" y="323"/>
                        <a:pt x="180" y="158"/>
                        <a:pt x="195" y="143"/>
                      </a:cubicBezTo>
                      <a:cubicBezTo>
                        <a:pt x="210" y="128"/>
                        <a:pt x="226" y="234"/>
                        <a:pt x="241" y="234"/>
                      </a:cubicBezTo>
                      <a:cubicBezTo>
                        <a:pt x="256" y="234"/>
                        <a:pt x="271" y="150"/>
                        <a:pt x="286" y="143"/>
                      </a:cubicBezTo>
                      <a:cubicBezTo>
                        <a:pt x="301" y="136"/>
                        <a:pt x="313" y="194"/>
                        <a:pt x="331" y="189"/>
                      </a:cubicBezTo>
                      <a:cubicBezTo>
                        <a:pt x="349" y="184"/>
                        <a:pt x="382" y="85"/>
                        <a:pt x="396" y="115"/>
                      </a:cubicBezTo>
                      <a:cubicBezTo>
                        <a:pt x="410" y="145"/>
                        <a:pt x="401" y="328"/>
                        <a:pt x="413" y="370"/>
                      </a:cubicBezTo>
                      <a:cubicBezTo>
                        <a:pt x="425" y="412"/>
                        <a:pt x="459" y="415"/>
                        <a:pt x="468" y="370"/>
                      </a:cubicBezTo>
                      <a:cubicBezTo>
                        <a:pt x="477" y="325"/>
                        <a:pt x="428" y="118"/>
                        <a:pt x="465" y="101"/>
                      </a:cubicBezTo>
                      <a:cubicBezTo>
                        <a:pt x="502" y="84"/>
                        <a:pt x="498" y="189"/>
                        <a:pt x="513" y="189"/>
                      </a:cubicBezTo>
                      <a:cubicBezTo>
                        <a:pt x="528" y="189"/>
                        <a:pt x="551" y="128"/>
                        <a:pt x="558" y="98"/>
                      </a:cubicBezTo>
                      <a:cubicBezTo>
                        <a:pt x="565" y="68"/>
                        <a:pt x="573" y="14"/>
                        <a:pt x="558" y="7"/>
                      </a:cubicBezTo>
                      <a:cubicBezTo>
                        <a:pt x="543" y="0"/>
                        <a:pt x="515" y="46"/>
                        <a:pt x="470" y="58"/>
                      </a:cubicBezTo>
                      <a:cubicBezTo>
                        <a:pt x="425" y="70"/>
                        <a:pt x="350" y="82"/>
                        <a:pt x="288" y="82"/>
                      </a:cubicBezTo>
                      <a:cubicBezTo>
                        <a:pt x="154" y="84"/>
                        <a:pt x="154" y="64"/>
                        <a:pt x="96" y="56"/>
                      </a:cubicBezTo>
                      <a:cubicBezTo>
                        <a:pt x="38" y="48"/>
                        <a:pt x="31" y="17"/>
                        <a:pt x="14" y="7"/>
                      </a:cubicBezTo>
                      <a:close/>
                    </a:path>
                  </a:pathLst>
                </a:custGeom>
                <a:solidFill>
                  <a:srgbClr val="333333"/>
                </a:solidFill>
                <a:ln w="76200" cap="flat" cmpd="sng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50" name="AutoShape 15"/>
              <p:cNvSpPr>
                <a:spLocks noChangeArrowheads="1"/>
              </p:cNvSpPr>
              <p:nvPr/>
            </p:nvSpPr>
            <p:spPr bwMode="auto">
              <a:xfrm rot="1800000">
                <a:off x="943" y="1797"/>
                <a:ext cx="90" cy="363"/>
              </a:xfrm>
              <a:prstGeom prst="roundRect">
                <a:avLst>
                  <a:gd name="adj" fmla="val 50000"/>
                </a:avLst>
              </a:prstGeom>
              <a:solidFill>
                <a:srgbClr val="333333"/>
              </a:solidFill>
              <a:ln w="762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1" name="Freeform 16"/>
              <p:cNvSpPr>
                <a:spLocks/>
              </p:cNvSpPr>
              <p:nvPr/>
            </p:nvSpPr>
            <p:spPr bwMode="auto">
              <a:xfrm>
                <a:off x="807" y="2069"/>
                <a:ext cx="226" cy="75"/>
              </a:xfrm>
              <a:custGeom>
                <a:avLst/>
                <a:gdLst>
                  <a:gd name="T0" fmla="*/ 0 w 226"/>
                  <a:gd name="T1" fmla="*/ 0 h 75"/>
                  <a:gd name="T2" fmla="*/ 226 w 226"/>
                  <a:gd name="T3" fmla="*/ 0 h 75"/>
                  <a:gd name="T4" fmla="*/ 150 w 226"/>
                  <a:gd name="T5" fmla="*/ 67 h 75"/>
                  <a:gd name="T6" fmla="*/ 98 w 226"/>
                  <a:gd name="T7" fmla="*/ 75 h 75"/>
                  <a:gd name="T8" fmla="*/ 29 w 226"/>
                  <a:gd name="T9" fmla="*/ 60 h 75"/>
                  <a:gd name="T10" fmla="*/ 0 w 226"/>
                  <a:gd name="T11" fmla="*/ 0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26" h="75">
                    <a:moveTo>
                      <a:pt x="0" y="0"/>
                    </a:moveTo>
                    <a:lnTo>
                      <a:pt x="226" y="0"/>
                    </a:lnTo>
                    <a:lnTo>
                      <a:pt x="150" y="67"/>
                    </a:lnTo>
                    <a:lnTo>
                      <a:pt x="98" y="75"/>
                    </a:lnTo>
                    <a:lnTo>
                      <a:pt x="29" y="6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333333"/>
              </a:solidFill>
              <a:ln w="762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38" name="Group 17"/>
            <p:cNvGrpSpPr>
              <a:grpSpLocks/>
            </p:cNvGrpSpPr>
            <p:nvPr/>
          </p:nvGrpSpPr>
          <p:grpSpPr bwMode="auto">
            <a:xfrm>
              <a:off x="625" y="1752"/>
              <a:ext cx="573" cy="861"/>
              <a:chOff x="580" y="1752"/>
              <a:chExt cx="573" cy="861"/>
            </a:xfrm>
          </p:grpSpPr>
          <p:grpSp>
            <p:nvGrpSpPr>
              <p:cNvPr id="39" name="Group 18"/>
              <p:cNvGrpSpPr>
                <a:grpSpLocks/>
              </p:cNvGrpSpPr>
              <p:nvPr/>
            </p:nvGrpSpPr>
            <p:grpSpPr bwMode="auto">
              <a:xfrm flipH="1">
                <a:off x="580" y="1752"/>
                <a:ext cx="573" cy="861"/>
                <a:chOff x="702" y="1752"/>
                <a:chExt cx="573" cy="861"/>
              </a:xfrm>
            </p:grpSpPr>
            <p:sp>
              <p:nvSpPr>
                <p:cNvPr id="42" name="AutoShape 19"/>
                <p:cNvSpPr>
                  <a:spLocks noChangeArrowheads="1"/>
                </p:cNvSpPr>
                <p:nvPr/>
              </p:nvSpPr>
              <p:spPr bwMode="auto">
                <a:xfrm>
                  <a:off x="716" y="1752"/>
                  <a:ext cx="544" cy="544"/>
                </a:xfrm>
                <a:custGeom>
                  <a:avLst/>
                  <a:gdLst>
                    <a:gd name="G0" fmla="+- 10185 0 0"/>
                    <a:gd name="G1" fmla="+- 11089685 0 0"/>
                    <a:gd name="G2" fmla="+- 0 0 11089685"/>
                    <a:gd name="T0" fmla="*/ 0 256 1"/>
                    <a:gd name="T1" fmla="*/ 180 256 1"/>
                    <a:gd name="G3" fmla="+- 11089685 T0 T1"/>
                    <a:gd name="T2" fmla="*/ 0 256 1"/>
                    <a:gd name="T3" fmla="*/ 90 256 1"/>
                    <a:gd name="G4" fmla="+- 11089685 T2 T3"/>
                    <a:gd name="G5" fmla="*/ G4 2 1"/>
                    <a:gd name="T4" fmla="*/ 90 256 1"/>
                    <a:gd name="T5" fmla="*/ 0 256 1"/>
                    <a:gd name="G6" fmla="+- 11089685 T4 T5"/>
                    <a:gd name="G7" fmla="*/ G6 2 1"/>
                    <a:gd name="G8" fmla="abs 11089685"/>
                    <a:gd name="T6" fmla="*/ 0 256 1"/>
                    <a:gd name="T7" fmla="*/ 90 256 1"/>
                    <a:gd name="G9" fmla="+- G8 T6 T7"/>
                    <a:gd name="G10" fmla="?: G9 G7 G5"/>
                    <a:gd name="T8" fmla="*/ 0 256 1"/>
                    <a:gd name="T9" fmla="*/ 360 256 1"/>
                    <a:gd name="G11" fmla="+- G10 T8 T9"/>
                    <a:gd name="G12" fmla="?: G10 G11 G10"/>
                    <a:gd name="T10" fmla="*/ 0 256 1"/>
                    <a:gd name="T11" fmla="*/ 360 256 1"/>
                    <a:gd name="G13" fmla="+- G12 T10 T11"/>
                    <a:gd name="G14" fmla="?: G12 G13 G12"/>
                    <a:gd name="G15" fmla="+- 0 0 G14"/>
                    <a:gd name="G16" fmla="+- 10800 0 0"/>
                    <a:gd name="G17" fmla="+- 10800 0 10185"/>
                    <a:gd name="G18" fmla="*/ 10185 1 2"/>
                    <a:gd name="G19" fmla="+- G18 5400 0"/>
                    <a:gd name="G20" fmla="cos G19 11089685"/>
                    <a:gd name="G21" fmla="sin G19 11089685"/>
                    <a:gd name="G22" fmla="+- G20 10800 0"/>
                    <a:gd name="G23" fmla="+- G21 10800 0"/>
                    <a:gd name="G24" fmla="+- 10800 0 G20"/>
                    <a:gd name="G25" fmla="+- 10185 10800 0"/>
                    <a:gd name="G26" fmla="?: G9 G17 G25"/>
                    <a:gd name="G27" fmla="?: G9 0 21600"/>
                    <a:gd name="G28" fmla="cos 10800 11089685"/>
                    <a:gd name="G29" fmla="sin 10800 11089685"/>
                    <a:gd name="G30" fmla="sin 10185 11089685"/>
                    <a:gd name="G31" fmla="+- G28 10800 0"/>
                    <a:gd name="G32" fmla="+- G29 10800 0"/>
                    <a:gd name="G33" fmla="+- G30 10800 0"/>
                    <a:gd name="G34" fmla="?: G4 0 G31"/>
                    <a:gd name="G35" fmla="?: 11089685 G34 0"/>
                    <a:gd name="G36" fmla="?: G6 G35 G31"/>
                    <a:gd name="G37" fmla="+- 21600 0 G36"/>
                    <a:gd name="G38" fmla="?: G4 0 G33"/>
                    <a:gd name="G39" fmla="?: 11089685 G38 G32"/>
                    <a:gd name="G40" fmla="?: G6 G39 0"/>
                    <a:gd name="G41" fmla="?: G4 G32 21600"/>
                    <a:gd name="G42" fmla="?: G6 G41 G33"/>
                    <a:gd name="T12" fmla="*/ 10800 w 21600"/>
                    <a:gd name="T13" fmla="*/ 0 h 21600"/>
                    <a:gd name="T14" fmla="*/ 492 w 21600"/>
                    <a:gd name="T15" fmla="*/ 12763 h 21600"/>
                    <a:gd name="T16" fmla="*/ 10800 w 21600"/>
                    <a:gd name="T17" fmla="*/ 615 h 21600"/>
                    <a:gd name="T18" fmla="*/ 21108 w 21600"/>
                    <a:gd name="T19" fmla="*/ 12763 h 21600"/>
                    <a:gd name="T20" fmla="*/ G36 w 21600"/>
                    <a:gd name="T21" fmla="*/ G40 h 21600"/>
                    <a:gd name="T22" fmla="*/ G37 w 21600"/>
                    <a:gd name="T23" fmla="*/ G42 h 21600"/>
                  </a:gdLst>
                  <a:ahLst/>
                  <a:cxnLst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T20" t="T21" r="T22" b="T23"/>
                  <a:pathLst>
                    <a:path w="21600" h="21600">
                      <a:moveTo>
                        <a:pt x="794" y="12705"/>
                      </a:moveTo>
                      <a:cubicBezTo>
                        <a:pt x="675" y="12077"/>
                        <a:pt x="615" y="11439"/>
                        <a:pt x="615" y="10800"/>
                      </a:cubicBezTo>
                      <a:cubicBezTo>
                        <a:pt x="615" y="5174"/>
                        <a:pt x="5174" y="615"/>
                        <a:pt x="10800" y="615"/>
                      </a:cubicBezTo>
                      <a:cubicBezTo>
                        <a:pt x="16425" y="615"/>
                        <a:pt x="20985" y="5174"/>
                        <a:pt x="20985" y="10800"/>
                      </a:cubicBezTo>
                      <a:cubicBezTo>
                        <a:pt x="20985" y="11439"/>
                        <a:pt x="20924" y="12077"/>
                        <a:pt x="20805" y="12705"/>
                      </a:cubicBezTo>
                      <a:lnTo>
                        <a:pt x="21409" y="12820"/>
                      </a:lnTo>
                      <a:cubicBezTo>
                        <a:pt x="21536" y="12154"/>
                        <a:pt x="21600" y="11478"/>
                        <a:pt x="21600" y="10800"/>
                      </a:cubicBezTo>
                      <a:cubicBezTo>
                        <a:pt x="21600" y="4835"/>
                        <a:pt x="16764" y="0"/>
                        <a:pt x="10800" y="0"/>
                      </a:cubicBezTo>
                      <a:cubicBezTo>
                        <a:pt x="4835" y="0"/>
                        <a:pt x="0" y="4835"/>
                        <a:pt x="0" y="10800"/>
                      </a:cubicBezTo>
                      <a:cubicBezTo>
                        <a:pt x="-1" y="11478"/>
                        <a:pt x="63" y="12154"/>
                        <a:pt x="190" y="12820"/>
                      </a:cubicBezTo>
                      <a:close/>
                    </a:path>
                  </a:pathLst>
                </a:custGeom>
                <a:solidFill>
                  <a:srgbClr val="80808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3" name="Oval 20"/>
                <p:cNvSpPr>
                  <a:spLocks noChangeArrowheads="1"/>
                </p:cNvSpPr>
                <p:nvPr/>
              </p:nvSpPr>
              <p:spPr bwMode="auto">
                <a:xfrm>
                  <a:off x="761" y="2432"/>
                  <a:ext cx="454" cy="181"/>
                </a:xfrm>
                <a:prstGeom prst="ellipse">
                  <a:avLst/>
                </a:pr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" name="AutoShape 21"/>
                <p:cNvSpPr>
                  <a:spLocks noChangeArrowheads="1"/>
                </p:cNvSpPr>
                <p:nvPr/>
              </p:nvSpPr>
              <p:spPr bwMode="auto">
                <a:xfrm>
                  <a:off x="716" y="2069"/>
                  <a:ext cx="544" cy="454"/>
                </a:xfrm>
                <a:custGeom>
                  <a:avLst/>
                  <a:gdLst>
                    <a:gd name="G0" fmla="+- 1747 0 0"/>
                    <a:gd name="G1" fmla="+- 21600 0 1747"/>
                    <a:gd name="G2" fmla="*/ 1747 1 2"/>
                    <a:gd name="G3" fmla="+- 21600 0 G2"/>
                    <a:gd name="G4" fmla="+/ 1747 21600 2"/>
                    <a:gd name="G5" fmla="+/ G1 0 2"/>
                    <a:gd name="G6" fmla="*/ 21600 21600 1747"/>
                    <a:gd name="G7" fmla="*/ G6 1 2"/>
                    <a:gd name="G8" fmla="+- 21600 0 G7"/>
                    <a:gd name="G9" fmla="*/ 21600 1 2"/>
                    <a:gd name="G10" fmla="+- 1747 0 G9"/>
                    <a:gd name="G11" fmla="?: G10 G8 0"/>
                    <a:gd name="G12" fmla="?: G10 G7 21600"/>
                    <a:gd name="T0" fmla="*/ 20726 w 21600"/>
                    <a:gd name="T1" fmla="*/ 10800 h 21600"/>
                    <a:gd name="T2" fmla="*/ 10800 w 21600"/>
                    <a:gd name="T3" fmla="*/ 21600 h 21600"/>
                    <a:gd name="T4" fmla="*/ 874 w 21600"/>
                    <a:gd name="T5" fmla="*/ 10800 h 21600"/>
                    <a:gd name="T6" fmla="*/ 10800 w 21600"/>
                    <a:gd name="T7" fmla="*/ 0 h 21600"/>
                    <a:gd name="T8" fmla="*/ 2674 w 21600"/>
                    <a:gd name="T9" fmla="*/ 2674 h 21600"/>
                    <a:gd name="T10" fmla="*/ 18926 w 21600"/>
                    <a:gd name="T11" fmla="*/ 18926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1747" y="21600"/>
                      </a:lnTo>
                      <a:lnTo>
                        <a:pt x="19853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5" name="Oval 22"/>
                <p:cNvSpPr>
                  <a:spLocks noChangeArrowheads="1"/>
                </p:cNvSpPr>
                <p:nvPr/>
              </p:nvSpPr>
              <p:spPr bwMode="auto">
                <a:xfrm>
                  <a:off x="716" y="1979"/>
                  <a:ext cx="544" cy="181"/>
                </a:xfrm>
                <a:prstGeom prst="ellipse">
                  <a:avLst/>
                </a:pr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6" name="Oval 23"/>
                <p:cNvSpPr>
                  <a:spLocks noChangeArrowheads="1"/>
                </p:cNvSpPr>
                <p:nvPr/>
              </p:nvSpPr>
              <p:spPr bwMode="auto">
                <a:xfrm>
                  <a:off x="716" y="1979"/>
                  <a:ext cx="544" cy="181"/>
                </a:xfrm>
                <a:prstGeom prst="ellipse">
                  <a:avLst/>
                </a:prstGeom>
                <a:solidFill>
                  <a:srgbClr val="80808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7" name="Oval 24"/>
                <p:cNvSpPr>
                  <a:spLocks noChangeArrowheads="1"/>
                </p:cNvSpPr>
                <p:nvPr/>
              </p:nvSpPr>
              <p:spPr bwMode="auto">
                <a:xfrm>
                  <a:off x="761" y="2024"/>
                  <a:ext cx="454" cy="136"/>
                </a:xfrm>
                <a:prstGeom prst="ellipse">
                  <a:avLst/>
                </a:prstGeom>
                <a:solidFill>
                  <a:srgbClr val="3333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8" name="Freeform 25"/>
                <p:cNvSpPr>
                  <a:spLocks/>
                </p:cNvSpPr>
                <p:nvPr/>
              </p:nvSpPr>
              <p:spPr bwMode="auto">
                <a:xfrm>
                  <a:off x="702" y="2062"/>
                  <a:ext cx="573" cy="415"/>
                </a:xfrm>
                <a:custGeom>
                  <a:avLst/>
                  <a:gdLst>
                    <a:gd name="T0" fmla="*/ 14 w 573"/>
                    <a:gd name="T1" fmla="*/ 7 h 415"/>
                    <a:gd name="T2" fmla="*/ 20 w 573"/>
                    <a:gd name="T3" fmla="*/ 115 h 415"/>
                    <a:gd name="T4" fmla="*/ 59 w 573"/>
                    <a:gd name="T5" fmla="*/ 189 h 415"/>
                    <a:gd name="T6" fmla="*/ 105 w 573"/>
                    <a:gd name="T7" fmla="*/ 98 h 415"/>
                    <a:gd name="T8" fmla="*/ 150 w 573"/>
                    <a:gd name="T9" fmla="*/ 325 h 415"/>
                    <a:gd name="T10" fmla="*/ 195 w 573"/>
                    <a:gd name="T11" fmla="*/ 143 h 415"/>
                    <a:gd name="T12" fmla="*/ 241 w 573"/>
                    <a:gd name="T13" fmla="*/ 234 h 415"/>
                    <a:gd name="T14" fmla="*/ 286 w 573"/>
                    <a:gd name="T15" fmla="*/ 143 h 415"/>
                    <a:gd name="T16" fmla="*/ 331 w 573"/>
                    <a:gd name="T17" fmla="*/ 189 h 415"/>
                    <a:gd name="T18" fmla="*/ 396 w 573"/>
                    <a:gd name="T19" fmla="*/ 115 h 415"/>
                    <a:gd name="T20" fmla="*/ 413 w 573"/>
                    <a:gd name="T21" fmla="*/ 370 h 415"/>
                    <a:gd name="T22" fmla="*/ 468 w 573"/>
                    <a:gd name="T23" fmla="*/ 370 h 415"/>
                    <a:gd name="T24" fmla="*/ 465 w 573"/>
                    <a:gd name="T25" fmla="*/ 101 h 415"/>
                    <a:gd name="T26" fmla="*/ 513 w 573"/>
                    <a:gd name="T27" fmla="*/ 189 h 415"/>
                    <a:gd name="T28" fmla="*/ 558 w 573"/>
                    <a:gd name="T29" fmla="*/ 98 h 415"/>
                    <a:gd name="T30" fmla="*/ 558 w 573"/>
                    <a:gd name="T31" fmla="*/ 7 h 415"/>
                    <a:gd name="T32" fmla="*/ 470 w 573"/>
                    <a:gd name="T33" fmla="*/ 58 h 415"/>
                    <a:gd name="T34" fmla="*/ 288 w 573"/>
                    <a:gd name="T35" fmla="*/ 82 h 415"/>
                    <a:gd name="T36" fmla="*/ 96 w 573"/>
                    <a:gd name="T37" fmla="*/ 56 h 415"/>
                    <a:gd name="T38" fmla="*/ 14 w 573"/>
                    <a:gd name="T39" fmla="*/ 7 h 4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573" h="415">
                      <a:moveTo>
                        <a:pt x="14" y="7"/>
                      </a:moveTo>
                      <a:cubicBezTo>
                        <a:pt x="0" y="17"/>
                        <a:pt x="13" y="85"/>
                        <a:pt x="20" y="115"/>
                      </a:cubicBezTo>
                      <a:cubicBezTo>
                        <a:pt x="27" y="145"/>
                        <a:pt x="45" y="192"/>
                        <a:pt x="59" y="189"/>
                      </a:cubicBezTo>
                      <a:cubicBezTo>
                        <a:pt x="73" y="186"/>
                        <a:pt x="55" y="71"/>
                        <a:pt x="105" y="98"/>
                      </a:cubicBezTo>
                      <a:cubicBezTo>
                        <a:pt x="155" y="125"/>
                        <a:pt x="102" y="327"/>
                        <a:pt x="150" y="325"/>
                      </a:cubicBezTo>
                      <a:cubicBezTo>
                        <a:pt x="198" y="323"/>
                        <a:pt x="180" y="158"/>
                        <a:pt x="195" y="143"/>
                      </a:cubicBezTo>
                      <a:cubicBezTo>
                        <a:pt x="210" y="128"/>
                        <a:pt x="226" y="234"/>
                        <a:pt x="241" y="234"/>
                      </a:cubicBezTo>
                      <a:cubicBezTo>
                        <a:pt x="256" y="234"/>
                        <a:pt x="271" y="150"/>
                        <a:pt x="286" y="143"/>
                      </a:cubicBezTo>
                      <a:cubicBezTo>
                        <a:pt x="301" y="136"/>
                        <a:pt x="313" y="194"/>
                        <a:pt x="331" y="189"/>
                      </a:cubicBezTo>
                      <a:cubicBezTo>
                        <a:pt x="349" y="184"/>
                        <a:pt x="382" y="85"/>
                        <a:pt x="396" y="115"/>
                      </a:cubicBezTo>
                      <a:cubicBezTo>
                        <a:pt x="410" y="145"/>
                        <a:pt x="401" y="328"/>
                        <a:pt x="413" y="370"/>
                      </a:cubicBezTo>
                      <a:cubicBezTo>
                        <a:pt x="425" y="412"/>
                        <a:pt x="459" y="415"/>
                        <a:pt x="468" y="370"/>
                      </a:cubicBezTo>
                      <a:cubicBezTo>
                        <a:pt x="477" y="325"/>
                        <a:pt x="428" y="118"/>
                        <a:pt x="465" y="101"/>
                      </a:cubicBezTo>
                      <a:cubicBezTo>
                        <a:pt x="502" y="84"/>
                        <a:pt x="498" y="189"/>
                        <a:pt x="513" y="189"/>
                      </a:cubicBezTo>
                      <a:cubicBezTo>
                        <a:pt x="528" y="189"/>
                        <a:pt x="551" y="128"/>
                        <a:pt x="558" y="98"/>
                      </a:cubicBezTo>
                      <a:cubicBezTo>
                        <a:pt x="565" y="68"/>
                        <a:pt x="573" y="14"/>
                        <a:pt x="558" y="7"/>
                      </a:cubicBezTo>
                      <a:cubicBezTo>
                        <a:pt x="543" y="0"/>
                        <a:pt x="515" y="46"/>
                        <a:pt x="470" y="58"/>
                      </a:cubicBezTo>
                      <a:cubicBezTo>
                        <a:pt x="425" y="70"/>
                        <a:pt x="350" y="82"/>
                        <a:pt x="288" y="82"/>
                      </a:cubicBezTo>
                      <a:cubicBezTo>
                        <a:pt x="154" y="84"/>
                        <a:pt x="154" y="64"/>
                        <a:pt x="96" y="56"/>
                      </a:cubicBezTo>
                      <a:cubicBezTo>
                        <a:pt x="38" y="48"/>
                        <a:pt x="31" y="17"/>
                        <a:pt x="14" y="7"/>
                      </a:cubicBezTo>
                      <a:close/>
                    </a:path>
                  </a:pathLst>
                </a:custGeom>
                <a:solidFill>
                  <a:srgbClr val="3366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flat" cmpd="sng">
                      <a:solidFill>
                        <a:schemeClr val="tx1"/>
                      </a:solidFill>
                      <a:prstDash val="solid"/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40" name="AutoShape 26"/>
              <p:cNvSpPr>
                <a:spLocks noChangeArrowheads="1"/>
              </p:cNvSpPr>
              <p:nvPr/>
            </p:nvSpPr>
            <p:spPr bwMode="auto">
              <a:xfrm rot="1800000">
                <a:off x="943" y="1797"/>
                <a:ext cx="90" cy="363"/>
              </a:xfrm>
              <a:prstGeom prst="roundRect">
                <a:avLst>
                  <a:gd name="adj" fmla="val 50000"/>
                </a:avLst>
              </a:prstGeom>
              <a:solidFill>
                <a:srgbClr val="9966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1" name="Freeform 27"/>
              <p:cNvSpPr>
                <a:spLocks/>
              </p:cNvSpPr>
              <p:nvPr/>
            </p:nvSpPr>
            <p:spPr bwMode="auto">
              <a:xfrm>
                <a:off x="807" y="2069"/>
                <a:ext cx="226" cy="75"/>
              </a:xfrm>
              <a:custGeom>
                <a:avLst/>
                <a:gdLst>
                  <a:gd name="T0" fmla="*/ 0 w 226"/>
                  <a:gd name="T1" fmla="*/ 0 h 75"/>
                  <a:gd name="T2" fmla="*/ 226 w 226"/>
                  <a:gd name="T3" fmla="*/ 0 h 75"/>
                  <a:gd name="T4" fmla="*/ 150 w 226"/>
                  <a:gd name="T5" fmla="*/ 67 h 75"/>
                  <a:gd name="T6" fmla="*/ 98 w 226"/>
                  <a:gd name="T7" fmla="*/ 75 h 75"/>
                  <a:gd name="T8" fmla="*/ 29 w 226"/>
                  <a:gd name="T9" fmla="*/ 60 h 75"/>
                  <a:gd name="T10" fmla="*/ 0 w 226"/>
                  <a:gd name="T11" fmla="*/ 0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26" h="75">
                    <a:moveTo>
                      <a:pt x="0" y="0"/>
                    </a:moveTo>
                    <a:lnTo>
                      <a:pt x="226" y="0"/>
                    </a:lnTo>
                    <a:lnTo>
                      <a:pt x="150" y="67"/>
                    </a:lnTo>
                    <a:lnTo>
                      <a:pt x="98" y="75"/>
                    </a:lnTo>
                    <a:lnTo>
                      <a:pt x="29" y="6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3333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</p:grpSp>
      <p:grpSp>
        <p:nvGrpSpPr>
          <p:cNvPr id="59" name="Group 5"/>
          <p:cNvGrpSpPr>
            <a:grpSpLocks/>
          </p:cNvGrpSpPr>
          <p:nvPr/>
        </p:nvGrpSpPr>
        <p:grpSpPr bwMode="auto">
          <a:xfrm>
            <a:off x="4533127" y="6740841"/>
            <a:ext cx="1748210" cy="2626888"/>
            <a:chOff x="625" y="1752"/>
            <a:chExt cx="573" cy="861"/>
          </a:xfrm>
        </p:grpSpPr>
        <p:grpSp>
          <p:nvGrpSpPr>
            <p:cNvPr id="60" name="Group 6"/>
            <p:cNvGrpSpPr>
              <a:grpSpLocks/>
            </p:cNvGrpSpPr>
            <p:nvPr/>
          </p:nvGrpSpPr>
          <p:grpSpPr bwMode="auto">
            <a:xfrm>
              <a:off x="625" y="1752"/>
              <a:ext cx="573" cy="861"/>
              <a:chOff x="580" y="1752"/>
              <a:chExt cx="573" cy="861"/>
            </a:xfrm>
          </p:grpSpPr>
          <p:grpSp>
            <p:nvGrpSpPr>
              <p:cNvPr id="72" name="Group 7"/>
              <p:cNvGrpSpPr>
                <a:grpSpLocks/>
              </p:cNvGrpSpPr>
              <p:nvPr/>
            </p:nvGrpSpPr>
            <p:grpSpPr bwMode="auto">
              <a:xfrm flipH="1">
                <a:off x="580" y="1752"/>
                <a:ext cx="573" cy="861"/>
                <a:chOff x="702" y="1752"/>
                <a:chExt cx="573" cy="861"/>
              </a:xfrm>
            </p:grpSpPr>
            <p:sp>
              <p:nvSpPr>
                <p:cNvPr id="75" name="AutoShape 8"/>
                <p:cNvSpPr>
                  <a:spLocks noChangeArrowheads="1"/>
                </p:cNvSpPr>
                <p:nvPr/>
              </p:nvSpPr>
              <p:spPr bwMode="auto">
                <a:xfrm>
                  <a:off x="716" y="1752"/>
                  <a:ext cx="544" cy="544"/>
                </a:xfrm>
                <a:custGeom>
                  <a:avLst/>
                  <a:gdLst>
                    <a:gd name="G0" fmla="+- 10185 0 0"/>
                    <a:gd name="G1" fmla="+- 11089685 0 0"/>
                    <a:gd name="G2" fmla="+- 0 0 11089685"/>
                    <a:gd name="T0" fmla="*/ 0 256 1"/>
                    <a:gd name="T1" fmla="*/ 180 256 1"/>
                    <a:gd name="G3" fmla="+- 11089685 T0 T1"/>
                    <a:gd name="T2" fmla="*/ 0 256 1"/>
                    <a:gd name="T3" fmla="*/ 90 256 1"/>
                    <a:gd name="G4" fmla="+- 11089685 T2 T3"/>
                    <a:gd name="G5" fmla="*/ G4 2 1"/>
                    <a:gd name="T4" fmla="*/ 90 256 1"/>
                    <a:gd name="T5" fmla="*/ 0 256 1"/>
                    <a:gd name="G6" fmla="+- 11089685 T4 T5"/>
                    <a:gd name="G7" fmla="*/ G6 2 1"/>
                    <a:gd name="G8" fmla="abs 11089685"/>
                    <a:gd name="T6" fmla="*/ 0 256 1"/>
                    <a:gd name="T7" fmla="*/ 90 256 1"/>
                    <a:gd name="G9" fmla="+- G8 T6 T7"/>
                    <a:gd name="G10" fmla="?: G9 G7 G5"/>
                    <a:gd name="T8" fmla="*/ 0 256 1"/>
                    <a:gd name="T9" fmla="*/ 360 256 1"/>
                    <a:gd name="G11" fmla="+- G10 T8 T9"/>
                    <a:gd name="G12" fmla="?: G10 G11 G10"/>
                    <a:gd name="T10" fmla="*/ 0 256 1"/>
                    <a:gd name="T11" fmla="*/ 360 256 1"/>
                    <a:gd name="G13" fmla="+- G12 T10 T11"/>
                    <a:gd name="G14" fmla="?: G12 G13 G12"/>
                    <a:gd name="G15" fmla="+- 0 0 G14"/>
                    <a:gd name="G16" fmla="+- 10800 0 0"/>
                    <a:gd name="G17" fmla="+- 10800 0 10185"/>
                    <a:gd name="G18" fmla="*/ 10185 1 2"/>
                    <a:gd name="G19" fmla="+- G18 5400 0"/>
                    <a:gd name="G20" fmla="cos G19 11089685"/>
                    <a:gd name="G21" fmla="sin G19 11089685"/>
                    <a:gd name="G22" fmla="+- G20 10800 0"/>
                    <a:gd name="G23" fmla="+- G21 10800 0"/>
                    <a:gd name="G24" fmla="+- 10800 0 G20"/>
                    <a:gd name="G25" fmla="+- 10185 10800 0"/>
                    <a:gd name="G26" fmla="?: G9 G17 G25"/>
                    <a:gd name="G27" fmla="?: G9 0 21600"/>
                    <a:gd name="G28" fmla="cos 10800 11089685"/>
                    <a:gd name="G29" fmla="sin 10800 11089685"/>
                    <a:gd name="G30" fmla="sin 10185 11089685"/>
                    <a:gd name="G31" fmla="+- G28 10800 0"/>
                    <a:gd name="G32" fmla="+- G29 10800 0"/>
                    <a:gd name="G33" fmla="+- G30 10800 0"/>
                    <a:gd name="G34" fmla="?: G4 0 G31"/>
                    <a:gd name="G35" fmla="?: 11089685 G34 0"/>
                    <a:gd name="G36" fmla="?: G6 G35 G31"/>
                    <a:gd name="G37" fmla="+- 21600 0 G36"/>
                    <a:gd name="G38" fmla="?: G4 0 G33"/>
                    <a:gd name="G39" fmla="?: 11089685 G38 G32"/>
                    <a:gd name="G40" fmla="?: G6 G39 0"/>
                    <a:gd name="G41" fmla="?: G4 G32 21600"/>
                    <a:gd name="G42" fmla="?: G6 G41 G33"/>
                    <a:gd name="T12" fmla="*/ 10800 w 21600"/>
                    <a:gd name="T13" fmla="*/ 0 h 21600"/>
                    <a:gd name="T14" fmla="*/ 492 w 21600"/>
                    <a:gd name="T15" fmla="*/ 12763 h 21600"/>
                    <a:gd name="T16" fmla="*/ 10800 w 21600"/>
                    <a:gd name="T17" fmla="*/ 615 h 21600"/>
                    <a:gd name="T18" fmla="*/ 21108 w 21600"/>
                    <a:gd name="T19" fmla="*/ 12763 h 21600"/>
                    <a:gd name="T20" fmla="*/ G36 w 21600"/>
                    <a:gd name="T21" fmla="*/ G40 h 21600"/>
                    <a:gd name="T22" fmla="*/ G37 w 21600"/>
                    <a:gd name="T23" fmla="*/ G42 h 21600"/>
                  </a:gdLst>
                  <a:ahLst/>
                  <a:cxnLst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T20" t="T21" r="T22" b="T23"/>
                  <a:pathLst>
                    <a:path w="21600" h="21600">
                      <a:moveTo>
                        <a:pt x="794" y="12705"/>
                      </a:moveTo>
                      <a:cubicBezTo>
                        <a:pt x="675" y="12077"/>
                        <a:pt x="615" y="11439"/>
                        <a:pt x="615" y="10800"/>
                      </a:cubicBezTo>
                      <a:cubicBezTo>
                        <a:pt x="615" y="5174"/>
                        <a:pt x="5174" y="615"/>
                        <a:pt x="10800" y="615"/>
                      </a:cubicBezTo>
                      <a:cubicBezTo>
                        <a:pt x="16425" y="615"/>
                        <a:pt x="20985" y="5174"/>
                        <a:pt x="20985" y="10800"/>
                      </a:cubicBezTo>
                      <a:cubicBezTo>
                        <a:pt x="20985" y="11439"/>
                        <a:pt x="20924" y="12077"/>
                        <a:pt x="20805" y="12705"/>
                      </a:cubicBezTo>
                      <a:lnTo>
                        <a:pt x="21409" y="12820"/>
                      </a:lnTo>
                      <a:cubicBezTo>
                        <a:pt x="21536" y="12154"/>
                        <a:pt x="21600" y="11478"/>
                        <a:pt x="21600" y="10800"/>
                      </a:cubicBezTo>
                      <a:cubicBezTo>
                        <a:pt x="21600" y="4835"/>
                        <a:pt x="16764" y="0"/>
                        <a:pt x="10800" y="0"/>
                      </a:cubicBezTo>
                      <a:cubicBezTo>
                        <a:pt x="4835" y="0"/>
                        <a:pt x="0" y="4835"/>
                        <a:pt x="0" y="10800"/>
                      </a:cubicBezTo>
                      <a:cubicBezTo>
                        <a:pt x="-1" y="11478"/>
                        <a:pt x="63" y="12154"/>
                        <a:pt x="190" y="12820"/>
                      </a:cubicBezTo>
                      <a:close/>
                    </a:path>
                  </a:pathLst>
                </a:custGeom>
                <a:solidFill>
                  <a:srgbClr val="333333"/>
                </a:solidFill>
                <a:ln w="76200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6" name="Oval 9"/>
                <p:cNvSpPr>
                  <a:spLocks noChangeArrowheads="1"/>
                </p:cNvSpPr>
                <p:nvPr/>
              </p:nvSpPr>
              <p:spPr bwMode="auto">
                <a:xfrm>
                  <a:off x="761" y="2432"/>
                  <a:ext cx="454" cy="181"/>
                </a:xfrm>
                <a:prstGeom prst="ellipse">
                  <a:avLst/>
                </a:prstGeom>
                <a:solidFill>
                  <a:srgbClr val="333333"/>
                </a:solidFill>
                <a:ln w="762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7" name="AutoShape 10"/>
                <p:cNvSpPr>
                  <a:spLocks noChangeArrowheads="1"/>
                </p:cNvSpPr>
                <p:nvPr/>
              </p:nvSpPr>
              <p:spPr bwMode="auto">
                <a:xfrm>
                  <a:off x="716" y="2069"/>
                  <a:ext cx="544" cy="454"/>
                </a:xfrm>
                <a:custGeom>
                  <a:avLst/>
                  <a:gdLst>
                    <a:gd name="G0" fmla="+- 1747 0 0"/>
                    <a:gd name="G1" fmla="+- 21600 0 1747"/>
                    <a:gd name="G2" fmla="*/ 1747 1 2"/>
                    <a:gd name="G3" fmla="+- 21600 0 G2"/>
                    <a:gd name="G4" fmla="+/ 1747 21600 2"/>
                    <a:gd name="G5" fmla="+/ G1 0 2"/>
                    <a:gd name="G6" fmla="*/ 21600 21600 1747"/>
                    <a:gd name="G7" fmla="*/ G6 1 2"/>
                    <a:gd name="G8" fmla="+- 21600 0 G7"/>
                    <a:gd name="G9" fmla="*/ 21600 1 2"/>
                    <a:gd name="G10" fmla="+- 1747 0 G9"/>
                    <a:gd name="G11" fmla="?: G10 G8 0"/>
                    <a:gd name="G12" fmla="?: G10 G7 21600"/>
                    <a:gd name="T0" fmla="*/ 20726 w 21600"/>
                    <a:gd name="T1" fmla="*/ 10800 h 21600"/>
                    <a:gd name="T2" fmla="*/ 10800 w 21600"/>
                    <a:gd name="T3" fmla="*/ 21600 h 21600"/>
                    <a:gd name="T4" fmla="*/ 874 w 21600"/>
                    <a:gd name="T5" fmla="*/ 10800 h 21600"/>
                    <a:gd name="T6" fmla="*/ 10800 w 21600"/>
                    <a:gd name="T7" fmla="*/ 0 h 21600"/>
                    <a:gd name="T8" fmla="*/ 2674 w 21600"/>
                    <a:gd name="T9" fmla="*/ 2674 h 21600"/>
                    <a:gd name="T10" fmla="*/ 18926 w 21600"/>
                    <a:gd name="T11" fmla="*/ 18926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1747" y="21600"/>
                      </a:lnTo>
                      <a:lnTo>
                        <a:pt x="19853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76200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8" name="Oval 11"/>
                <p:cNvSpPr>
                  <a:spLocks noChangeArrowheads="1"/>
                </p:cNvSpPr>
                <p:nvPr/>
              </p:nvSpPr>
              <p:spPr bwMode="auto">
                <a:xfrm>
                  <a:off x="716" y="1979"/>
                  <a:ext cx="544" cy="181"/>
                </a:xfrm>
                <a:prstGeom prst="ellipse">
                  <a:avLst/>
                </a:prstGeom>
                <a:solidFill>
                  <a:srgbClr val="333333"/>
                </a:solidFill>
                <a:ln w="762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9" name="Oval 12"/>
                <p:cNvSpPr>
                  <a:spLocks noChangeArrowheads="1"/>
                </p:cNvSpPr>
                <p:nvPr/>
              </p:nvSpPr>
              <p:spPr bwMode="auto">
                <a:xfrm>
                  <a:off x="716" y="1979"/>
                  <a:ext cx="544" cy="181"/>
                </a:xfrm>
                <a:prstGeom prst="ellipse">
                  <a:avLst/>
                </a:prstGeom>
                <a:solidFill>
                  <a:srgbClr val="333333"/>
                </a:solidFill>
                <a:ln w="762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0" name="Oval 13"/>
                <p:cNvSpPr>
                  <a:spLocks noChangeArrowheads="1"/>
                </p:cNvSpPr>
                <p:nvPr/>
              </p:nvSpPr>
              <p:spPr bwMode="auto">
                <a:xfrm>
                  <a:off x="761" y="2024"/>
                  <a:ext cx="454" cy="136"/>
                </a:xfrm>
                <a:prstGeom prst="ellipse">
                  <a:avLst/>
                </a:prstGeom>
                <a:solidFill>
                  <a:srgbClr val="333333"/>
                </a:solidFill>
                <a:ln w="762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1" name="Freeform 14"/>
                <p:cNvSpPr>
                  <a:spLocks/>
                </p:cNvSpPr>
                <p:nvPr/>
              </p:nvSpPr>
              <p:spPr bwMode="auto">
                <a:xfrm>
                  <a:off x="702" y="2062"/>
                  <a:ext cx="573" cy="415"/>
                </a:xfrm>
                <a:custGeom>
                  <a:avLst/>
                  <a:gdLst>
                    <a:gd name="T0" fmla="*/ 14 w 573"/>
                    <a:gd name="T1" fmla="*/ 7 h 415"/>
                    <a:gd name="T2" fmla="*/ 20 w 573"/>
                    <a:gd name="T3" fmla="*/ 115 h 415"/>
                    <a:gd name="T4" fmla="*/ 59 w 573"/>
                    <a:gd name="T5" fmla="*/ 189 h 415"/>
                    <a:gd name="T6" fmla="*/ 105 w 573"/>
                    <a:gd name="T7" fmla="*/ 98 h 415"/>
                    <a:gd name="T8" fmla="*/ 150 w 573"/>
                    <a:gd name="T9" fmla="*/ 325 h 415"/>
                    <a:gd name="T10" fmla="*/ 195 w 573"/>
                    <a:gd name="T11" fmla="*/ 143 h 415"/>
                    <a:gd name="T12" fmla="*/ 241 w 573"/>
                    <a:gd name="T13" fmla="*/ 234 h 415"/>
                    <a:gd name="T14" fmla="*/ 286 w 573"/>
                    <a:gd name="T15" fmla="*/ 143 h 415"/>
                    <a:gd name="T16" fmla="*/ 331 w 573"/>
                    <a:gd name="T17" fmla="*/ 189 h 415"/>
                    <a:gd name="T18" fmla="*/ 396 w 573"/>
                    <a:gd name="T19" fmla="*/ 115 h 415"/>
                    <a:gd name="T20" fmla="*/ 413 w 573"/>
                    <a:gd name="T21" fmla="*/ 370 h 415"/>
                    <a:gd name="T22" fmla="*/ 468 w 573"/>
                    <a:gd name="T23" fmla="*/ 370 h 415"/>
                    <a:gd name="T24" fmla="*/ 465 w 573"/>
                    <a:gd name="T25" fmla="*/ 101 h 415"/>
                    <a:gd name="T26" fmla="*/ 513 w 573"/>
                    <a:gd name="T27" fmla="*/ 189 h 415"/>
                    <a:gd name="T28" fmla="*/ 558 w 573"/>
                    <a:gd name="T29" fmla="*/ 98 h 415"/>
                    <a:gd name="T30" fmla="*/ 558 w 573"/>
                    <a:gd name="T31" fmla="*/ 7 h 415"/>
                    <a:gd name="T32" fmla="*/ 470 w 573"/>
                    <a:gd name="T33" fmla="*/ 58 h 415"/>
                    <a:gd name="T34" fmla="*/ 288 w 573"/>
                    <a:gd name="T35" fmla="*/ 82 h 415"/>
                    <a:gd name="T36" fmla="*/ 96 w 573"/>
                    <a:gd name="T37" fmla="*/ 56 h 415"/>
                    <a:gd name="T38" fmla="*/ 14 w 573"/>
                    <a:gd name="T39" fmla="*/ 7 h 4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573" h="415">
                      <a:moveTo>
                        <a:pt x="14" y="7"/>
                      </a:moveTo>
                      <a:cubicBezTo>
                        <a:pt x="0" y="17"/>
                        <a:pt x="13" y="85"/>
                        <a:pt x="20" y="115"/>
                      </a:cubicBezTo>
                      <a:cubicBezTo>
                        <a:pt x="27" y="145"/>
                        <a:pt x="45" y="192"/>
                        <a:pt x="59" y="189"/>
                      </a:cubicBezTo>
                      <a:cubicBezTo>
                        <a:pt x="73" y="186"/>
                        <a:pt x="55" y="71"/>
                        <a:pt x="105" y="98"/>
                      </a:cubicBezTo>
                      <a:cubicBezTo>
                        <a:pt x="155" y="125"/>
                        <a:pt x="102" y="327"/>
                        <a:pt x="150" y="325"/>
                      </a:cubicBezTo>
                      <a:cubicBezTo>
                        <a:pt x="198" y="323"/>
                        <a:pt x="180" y="158"/>
                        <a:pt x="195" y="143"/>
                      </a:cubicBezTo>
                      <a:cubicBezTo>
                        <a:pt x="210" y="128"/>
                        <a:pt x="226" y="234"/>
                        <a:pt x="241" y="234"/>
                      </a:cubicBezTo>
                      <a:cubicBezTo>
                        <a:pt x="256" y="234"/>
                        <a:pt x="271" y="150"/>
                        <a:pt x="286" y="143"/>
                      </a:cubicBezTo>
                      <a:cubicBezTo>
                        <a:pt x="301" y="136"/>
                        <a:pt x="313" y="194"/>
                        <a:pt x="331" y="189"/>
                      </a:cubicBezTo>
                      <a:cubicBezTo>
                        <a:pt x="349" y="184"/>
                        <a:pt x="382" y="85"/>
                        <a:pt x="396" y="115"/>
                      </a:cubicBezTo>
                      <a:cubicBezTo>
                        <a:pt x="410" y="145"/>
                        <a:pt x="401" y="328"/>
                        <a:pt x="413" y="370"/>
                      </a:cubicBezTo>
                      <a:cubicBezTo>
                        <a:pt x="425" y="412"/>
                        <a:pt x="459" y="415"/>
                        <a:pt x="468" y="370"/>
                      </a:cubicBezTo>
                      <a:cubicBezTo>
                        <a:pt x="477" y="325"/>
                        <a:pt x="428" y="118"/>
                        <a:pt x="465" y="101"/>
                      </a:cubicBezTo>
                      <a:cubicBezTo>
                        <a:pt x="502" y="84"/>
                        <a:pt x="498" y="189"/>
                        <a:pt x="513" y="189"/>
                      </a:cubicBezTo>
                      <a:cubicBezTo>
                        <a:pt x="528" y="189"/>
                        <a:pt x="551" y="128"/>
                        <a:pt x="558" y="98"/>
                      </a:cubicBezTo>
                      <a:cubicBezTo>
                        <a:pt x="565" y="68"/>
                        <a:pt x="573" y="14"/>
                        <a:pt x="558" y="7"/>
                      </a:cubicBezTo>
                      <a:cubicBezTo>
                        <a:pt x="543" y="0"/>
                        <a:pt x="515" y="46"/>
                        <a:pt x="470" y="58"/>
                      </a:cubicBezTo>
                      <a:cubicBezTo>
                        <a:pt x="425" y="70"/>
                        <a:pt x="350" y="82"/>
                        <a:pt x="288" y="82"/>
                      </a:cubicBezTo>
                      <a:cubicBezTo>
                        <a:pt x="154" y="84"/>
                        <a:pt x="154" y="64"/>
                        <a:pt x="96" y="56"/>
                      </a:cubicBezTo>
                      <a:cubicBezTo>
                        <a:pt x="38" y="48"/>
                        <a:pt x="31" y="17"/>
                        <a:pt x="14" y="7"/>
                      </a:cubicBezTo>
                      <a:close/>
                    </a:path>
                  </a:pathLst>
                </a:custGeom>
                <a:solidFill>
                  <a:srgbClr val="333333"/>
                </a:solidFill>
                <a:ln w="76200" cap="flat" cmpd="sng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73" name="AutoShape 15"/>
              <p:cNvSpPr>
                <a:spLocks noChangeArrowheads="1"/>
              </p:cNvSpPr>
              <p:nvPr/>
            </p:nvSpPr>
            <p:spPr bwMode="auto">
              <a:xfrm rot="1800000">
                <a:off x="943" y="1797"/>
                <a:ext cx="90" cy="363"/>
              </a:xfrm>
              <a:prstGeom prst="roundRect">
                <a:avLst>
                  <a:gd name="adj" fmla="val 50000"/>
                </a:avLst>
              </a:prstGeom>
              <a:solidFill>
                <a:srgbClr val="333333"/>
              </a:solidFill>
              <a:ln w="762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4" name="Freeform 16"/>
              <p:cNvSpPr>
                <a:spLocks/>
              </p:cNvSpPr>
              <p:nvPr/>
            </p:nvSpPr>
            <p:spPr bwMode="auto">
              <a:xfrm>
                <a:off x="807" y="2069"/>
                <a:ext cx="226" cy="75"/>
              </a:xfrm>
              <a:custGeom>
                <a:avLst/>
                <a:gdLst>
                  <a:gd name="T0" fmla="*/ 0 w 226"/>
                  <a:gd name="T1" fmla="*/ 0 h 75"/>
                  <a:gd name="T2" fmla="*/ 226 w 226"/>
                  <a:gd name="T3" fmla="*/ 0 h 75"/>
                  <a:gd name="T4" fmla="*/ 150 w 226"/>
                  <a:gd name="T5" fmla="*/ 67 h 75"/>
                  <a:gd name="T6" fmla="*/ 98 w 226"/>
                  <a:gd name="T7" fmla="*/ 75 h 75"/>
                  <a:gd name="T8" fmla="*/ 29 w 226"/>
                  <a:gd name="T9" fmla="*/ 60 h 75"/>
                  <a:gd name="T10" fmla="*/ 0 w 226"/>
                  <a:gd name="T11" fmla="*/ 0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26" h="75">
                    <a:moveTo>
                      <a:pt x="0" y="0"/>
                    </a:moveTo>
                    <a:lnTo>
                      <a:pt x="226" y="0"/>
                    </a:lnTo>
                    <a:lnTo>
                      <a:pt x="150" y="67"/>
                    </a:lnTo>
                    <a:lnTo>
                      <a:pt x="98" y="75"/>
                    </a:lnTo>
                    <a:lnTo>
                      <a:pt x="29" y="6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333333"/>
              </a:solidFill>
              <a:ln w="762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61" name="Group 17"/>
            <p:cNvGrpSpPr>
              <a:grpSpLocks/>
            </p:cNvGrpSpPr>
            <p:nvPr/>
          </p:nvGrpSpPr>
          <p:grpSpPr bwMode="auto">
            <a:xfrm>
              <a:off x="625" y="1752"/>
              <a:ext cx="573" cy="861"/>
              <a:chOff x="580" y="1752"/>
              <a:chExt cx="573" cy="861"/>
            </a:xfrm>
          </p:grpSpPr>
          <p:grpSp>
            <p:nvGrpSpPr>
              <p:cNvPr id="62" name="Group 18"/>
              <p:cNvGrpSpPr>
                <a:grpSpLocks/>
              </p:cNvGrpSpPr>
              <p:nvPr/>
            </p:nvGrpSpPr>
            <p:grpSpPr bwMode="auto">
              <a:xfrm flipH="1">
                <a:off x="580" y="1752"/>
                <a:ext cx="573" cy="861"/>
                <a:chOff x="702" y="1752"/>
                <a:chExt cx="573" cy="861"/>
              </a:xfrm>
            </p:grpSpPr>
            <p:sp>
              <p:nvSpPr>
                <p:cNvPr id="65" name="AutoShape 19"/>
                <p:cNvSpPr>
                  <a:spLocks noChangeArrowheads="1"/>
                </p:cNvSpPr>
                <p:nvPr/>
              </p:nvSpPr>
              <p:spPr bwMode="auto">
                <a:xfrm>
                  <a:off x="716" y="1752"/>
                  <a:ext cx="544" cy="544"/>
                </a:xfrm>
                <a:custGeom>
                  <a:avLst/>
                  <a:gdLst>
                    <a:gd name="G0" fmla="+- 10185 0 0"/>
                    <a:gd name="G1" fmla="+- 11089685 0 0"/>
                    <a:gd name="G2" fmla="+- 0 0 11089685"/>
                    <a:gd name="T0" fmla="*/ 0 256 1"/>
                    <a:gd name="T1" fmla="*/ 180 256 1"/>
                    <a:gd name="G3" fmla="+- 11089685 T0 T1"/>
                    <a:gd name="T2" fmla="*/ 0 256 1"/>
                    <a:gd name="T3" fmla="*/ 90 256 1"/>
                    <a:gd name="G4" fmla="+- 11089685 T2 T3"/>
                    <a:gd name="G5" fmla="*/ G4 2 1"/>
                    <a:gd name="T4" fmla="*/ 90 256 1"/>
                    <a:gd name="T5" fmla="*/ 0 256 1"/>
                    <a:gd name="G6" fmla="+- 11089685 T4 T5"/>
                    <a:gd name="G7" fmla="*/ G6 2 1"/>
                    <a:gd name="G8" fmla="abs 11089685"/>
                    <a:gd name="T6" fmla="*/ 0 256 1"/>
                    <a:gd name="T7" fmla="*/ 90 256 1"/>
                    <a:gd name="G9" fmla="+- G8 T6 T7"/>
                    <a:gd name="G10" fmla="?: G9 G7 G5"/>
                    <a:gd name="T8" fmla="*/ 0 256 1"/>
                    <a:gd name="T9" fmla="*/ 360 256 1"/>
                    <a:gd name="G11" fmla="+- G10 T8 T9"/>
                    <a:gd name="G12" fmla="?: G10 G11 G10"/>
                    <a:gd name="T10" fmla="*/ 0 256 1"/>
                    <a:gd name="T11" fmla="*/ 360 256 1"/>
                    <a:gd name="G13" fmla="+- G12 T10 T11"/>
                    <a:gd name="G14" fmla="?: G12 G13 G12"/>
                    <a:gd name="G15" fmla="+- 0 0 G14"/>
                    <a:gd name="G16" fmla="+- 10800 0 0"/>
                    <a:gd name="G17" fmla="+- 10800 0 10185"/>
                    <a:gd name="G18" fmla="*/ 10185 1 2"/>
                    <a:gd name="G19" fmla="+- G18 5400 0"/>
                    <a:gd name="G20" fmla="cos G19 11089685"/>
                    <a:gd name="G21" fmla="sin G19 11089685"/>
                    <a:gd name="G22" fmla="+- G20 10800 0"/>
                    <a:gd name="G23" fmla="+- G21 10800 0"/>
                    <a:gd name="G24" fmla="+- 10800 0 G20"/>
                    <a:gd name="G25" fmla="+- 10185 10800 0"/>
                    <a:gd name="G26" fmla="?: G9 G17 G25"/>
                    <a:gd name="G27" fmla="?: G9 0 21600"/>
                    <a:gd name="G28" fmla="cos 10800 11089685"/>
                    <a:gd name="G29" fmla="sin 10800 11089685"/>
                    <a:gd name="G30" fmla="sin 10185 11089685"/>
                    <a:gd name="G31" fmla="+- G28 10800 0"/>
                    <a:gd name="G32" fmla="+- G29 10800 0"/>
                    <a:gd name="G33" fmla="+- G30 10800 0"/>
                    <a:gd name="G34" fmla="?: G4 0 G31"/>
                    <a:gd name="G35" fmla="?: 11089685 G34 0"/>
                    <a:gd name="G36" fmla="?: G6 G35 G31"/>
                    <a:gd name="G37" fmla="+- 21600 0 G36"/>
                    <a:gd name="G38" fmla="?: G4 0 G33"/>
                    <a:gd name="G39" fmla="?: 11089685 G38 G32"/>
                    <a:gd name="G40" fmla="?: G6 G39 0"/>
                    <a:gd name="G41" fmla="?: G4 G32 21600"/>
                    <a:gd name="G42" fmla="?: G6 G41 G33"/>
                    <a:gd name="T12" fmla="*/ 10800 w 21600"/>
                    <a:gd name="T13" fmla="*/ 0 h 21600"/>
                    <a:gd name="T14" fmla="*/ 492 w 21600"/>
                    <a:gd name="T15" fmla="*/ 12763 h 21600"/>
                    <a:gd name="T16" fmla="*/ 10800 w 21600"/>
                    <a:gd name="T17" fmla="*/ 615 h 21600"/>
                    <a:gd name="T18" fmla="*/ 21108 w 21600"/>
                    <a:gd name="T19" fmla="*/ 12763 h 21600"/>
                    <a:gd name="T20" fmla="*/ G36 w 21600"/>
                    <a:gd name="T21" fmla="*/ G40 h 21600"/>
                    <a:gd name="T22" fmla="*/ G37 w 21600"/>
                    <a:gd name="T23" fmla="*/ G42 h 21600"/>
                  </a:gdLst>
                  <a:ahLst/>
                  <a:cxnLst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T20" t="T21" r="T22" b="T23"/>
                  <a:pathLst>
                    <a:path w="21600" h="21600">
                      <a:moveTo>
                        <a:pt x="794" y="12705"/>
                      </a:moveTo>
                      <a:cubicBezTo>
                        <a:pt x="675" y="12077"/>
                        <a:pt x="615" y="11439"/>
                        <a:pt x="615" y="10800"/>
                      </a:cubicBezTo>
                      <a:cubicBezTo>
                        <a:pt x="615" y="5174"/>
                        <a:pt x="5174" y="615"/>
                        <a:pt x="10800" y="615"/>
                      </a:cubicBezTo>
                      <a:cubicBezTo>
                        <a:pt x="16425" y="615"/>
                        <a:pt x="20985" y="5174"/>
                        <a:pt x="20985" y="10800"/>
                      </a:cubicBezTo>
                      <a:cubicBezTo>
                        <a:pt x="20985" y="11439"/>
                        <a:pt x="20924" y="12077"/>
                        <a:pt x="20805" y="12705"/>
                      </a:cubicBezTo>
                      <a:lnTo>
                        <a:pt x="21409" y="12820"/>
                      </a:lnTo>
                      <a:cubicBezTo>
                        <a:pt x="21536" y="12154"/>
                        <a:pt x="21600" y="11478"/>
                        <a:pt x="21600" y="10800"/>
                      </a:cubicBezTo>
                      <a:cubicBezTo>
                        <a:pt x="21600" y="4835"/>
                        <a:pt x="16764" y="0"/>
                        <a:pt x="10800" y="0"/>
                      </a:cubicBezTo>
                      <a:cubicBezTo>
                        <a:pt x="4835" y="0"/>
                        <a:pt x="0" y="4835"/>
                        <a:pt x="0" y="10800"/>
                      </a:cubicBezTo>
                      <a:cubicBezTo>
                        <a:pt x="-1" y="11478"/>
                        <a:pt x="63" y="12154"/>
                        <a:pt x="190" y="12820"/>
                      </a:cubicBezTo>
                      <a:close/>
                    </a:path>
                  </a:pathLst>
                </a:custGeom>
                <a:solidFill>
                  <a:srgbClr val="80808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6" name="Oval 20"/>
                <p:cNvSpPr>
                  <a:spLocks noChangeArrowheads="1"/>
                </p:cNvSpPr>
                <p:nvPr/>
              </p:nvSpPr>
              <p:spPr bwMode="auto">
                <a:xfrm>
                  <a:off x="761" y="2432"/>
                  <a:ext cx="454" cy="181"/>
                </a:xfrm>
                <a:prstGeom prst="ellipse">
                  <a:avLst/>
                </a:pr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7" name="AutoShape 21"/>
                <p:cNvSpPr>
                  <a:spLocks noChangeArrowheads="1"/>
                </p:cNvSpPr>
                <p:nvPr/>
              </p:nvSpPr>
              <p:spPr bwMode="auto">
                <a:xfrm>
                  <a:off x="716" y="2069"/>
                  <a:ext cx="544" cy="454"/>
                </a:xfrm>
                <a:custGeom>
                  <a:avLst/>
                  <a:gdLst>
                    <a:gd name="G0" fmla="+- 1747 0 0"/>
                    <a:gd name="G1" fmla="+- 21600 0 1747"/>
                    <a:gd name="G2" fmla="*/ 1747 1 2"/>
                    <a:gd name="G3" fmla="+- 21600 0 G2"/>
                    <a:gd name="G4" fmla="+/ 1747 21600 2"/>
                    <a:gd name="G5" fmla="+/ G1 0 2"/>
                    <a:gd name="G6" fmla="*/ 21600 21600 1747"/>
                    <a:gd name="G7" fmla="*/ G6 1 2"/>
                    <a:gd name="G8" fmla="+- 21600 0 G7"/>
                    <a:gd name="G9" fmla="*/ 21600 1 2"/>
                    <a:gd name="G10" fmla="+- 1747 0 G9"/>
                    <a:gd name="G11" fmla="?: G10 G8 0"/>
                    <a:gd name="G12" fmla="?: G10 G7 21600"/>
                    <a:gd name="T0" fmla="*/ 20726 w 21600"/>
                    <a:gd name="T1" fmla="*/ 10800 h 21600"/>
                    <a:gd name="T2" fmla="*/ 10800 w 21600"/>
                    <a:gd name="T3" fmla="*/ 21600 h 21600"/>
                    <a:gd name="T4" fmla="*/ 874 w 21600"/>
                    <a:gd name="T5" fmla="*/ 10800 h 21600"/>
                    <a:gd name="T6" fmla="*/ 10800 w 21600"/>
                    <a:gd name="T7" fmla="*/ 0 h 21600"/>
                    <a:gd name="T8" fmla="*/ 2674 w 21600"/>
                    <a:gd name="T9" fmla="*/ 2674 h 21600"/>
                    <a:gd name="T10" fmla="*/ 18926 w 21600"/>
                    <a:gd name="T11" fmla="*/ 18926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1747" y="21600"/>
                      </a:lnTo>
                      <a:lnTo>
                        <a:pt x="19853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8" name="Oval 22"/>
                <p:cNvSpPr>
                  <a:spLocks noChangeArrowheads="1"/>
                </p:cNvSpPr>
                <p:nvPr/>
              </p:nvSpPr>
              <p:spPr bwMode="auto">
                <a:xfrm>
                  <a:off x="716" y="1979"/>
                  <a:ext cx="544" cy="181"/>
                </a:xfrm>
                <a:prstGeom prst="ellipse">
                  <a:avLst/>
                </a:pr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9" name="Oval 23"/>
                <p:cNvSpPr>
                  <a:spLocks noChangeArrowheads="1"/>
                </p:cNvSpPr>
                <p:nvPr/>
              </p:nvSpPr>
              <p:spPr bwMode="auto">
                <a:xfrm>
                  <a:off x="716" y="1979"/>
                  <a:ext cx="544" cy="181"/>
                </a:xfrm>
                <a:prstGeom prst="ellipse">
                  <a:avLst/>
                </a:prstGeom>
                <a:solidFill>
                  <a:srgbClr val="80808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0" name="Oval 24"/>
                <p:cNvSpPr>
                  <a:spLocks noChangeArrowheads="1"/>
                </p:cNvSpPr>
                <p:nvPr/>
              </p:nvSpPr>
              <p:spPr bwMode="auto">
                <a:xfrm>
                  <a:off x="761" y="2024"/>
                  <a:ext cx="454" cy="136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1" name="Freeform 25"/>
                <p:cNvSpPr>
                  <a:spLocks/>
                </p:cNvSpPr>
                <p:nvPr/>
              </p:nvSpPr>
              <p:spPr bwMode="auto">
                <a:xfrm>
                  <a:off x="702" y="2062"/>
                  <a:ext cx="573" cy="415"/>
                </a:xfrm>
                <a:custGeom>
                  <a:avLst/>
                  <a:gdLst>
                    <a:gd name="T0" fmla="*/ 14 w 573"/>
                    <a:gd name="T1" fmla="*/ 7 h 415"/>
                    <a:gd name="T2" fmla="*/ 20 w 573"/>
                    <a:gd name="T3" fmla="*/ 115 h 415"/>
                    <a:gd name="T4" fmla="*/ 59 w 573"/>
                    <a:gd name="T5" fmla="*/ 189 h 415"/>
                    <a:gd name="T6" fmla="*/ 105 w 573"/>
                    <a:gd name="T7" fmla="*/ 98 h 415"/>
                    <a:gd name="T8" fmla="*/ 150 w 573"/>
                    <a:gd name="T9" fmla="*/ 325 h 415"/>
                    <a:gd name="T10" fmla="*/ 195 w 573"/>
                    <a:gd name="T11" fmla="*/ 143 h 415"/>
                    <a:gd name="T12" fmla="*/ 241 w 573"/>
                    <a:gd name="T13" fmla="*/ 234 h 415"/>
                    <a:gd name="T14" fmla="*/ 286 w 573"/>
                    <a:gd name="T15" fmla="*/ 143 h 415"/>
                    <a:gd name="T16" fmla="*/ 331 w 573"/>
                    <a:gd name="T17" fmla="*/ 189 h 415"/>
                    <a:gd name="T18" fmla="*/ 396 w 573"/>
                    <a:gd name="T19" fmla="*/ 115 h 415"/>
                    <a:gd name="T20" fmla="*/ 413 w 573"/>
                    <a:gd name="T21" fmla="*/ 370 h 415"/>
                    <a:gd name="T22" fmla="*/ 468 w 573"/>
                    <a:gd name="T23" fmla="*/ 370 h 415"/>
                    <a:gd name="T24" fmla="*/ 465 w 573"/>
                    <a:gd name="T25" fmla="*/ 101 h 415"/>
                    <a:gd name="T26" fmla="*/ 513 w 573"/>
                    <a:gd name="T27" fmla="*/ 189 h 415"/>
                    <a:gd name="T28" fmla="*/ 558 w 573"/>
                    <a:gd name="T29" fmla="*/ 98 h 415"/>
                    <a:gd name="T30" fmla="*/ 558 w 573"/>
                    <a:gd name="T31" fmla="*/ 7 h 415"/>
                    <a:gd name="T32" fmla="*/ 470 w 573"/>
                    <a:gd name="T33" fmla="*/ 58 h 415"/>
                    <a:gd name="T34" fmla="*/ 288 w 573"/>
                    <a:gd name="T35" fmla="*/ 82 h 415"/>
                    <a:gd name="T36" fmla="*/ 96 w 573"/>
                    <a:gd name="T37" fmla="*/ 56 h 415"/>
                    <a:gd name="T38" fmla="*/ 14 w 573"/>
                    <a:gd name="T39" fmla="*/ 7 h 4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573" h="415">
                      <a:moveTo>
                        <a:pt x="14" y="7"/>
                      </a:moveTo>
                      <a:cubicBezTo>
                        <a:pt x="0" y="17"/>
                        <a:pt x="13" y="85"/>
                        <a:pt x="20" y="115"/>
                      </a:cubicBezTo>
                      <a:cubicBezTo>
                        <a:pt x="27" y="145"/>
                        <a:pt x="45" y="192"/>
                        <a:pt x="59" y="189"/>
                      </a:cubicBezTo>
                      <a:cubicBezTo>
                        <a:pt x="73" y="186"/>
                        <a:pt x="55" y="71"/>
                        <a:pt x="105" y="98"/>
                      </a:cubicBezTo>
                      <a:cubicBezTo>
                        <a:pt x="155" y="125"/>
                        <a:pt x="102" y="327"/>
                        <a:pt x="150" y="325"/>
                      </a:cubicBezTo>
                      <a:cubicBezTo>
                        <a:pt x="198" y="323"/>
                        <a:pt x="180" y="158"/>
                        <a:pt x="195" y="143"/>
                      </a:cubicBezTo>
                      <a:cubicBezTo>
                        <a:pt x="210" y="128"/>
                        <a:pt x="226" y="234"/>
                        <a:pt x="241" y="234"/>
                      </a:cubicBezTo>
                      <a:cubicBezTo>
                        <a:pt x="256" y="234"/>
                        <a:pt x="271" y="150"/>
                        <a:pt x="286" y="143"/>
                      </a:cubicBezTo>
                      <a:cubicBezTo>
                        <a:pt x="301" y="136"/>
                        <a:pt x="313" y="194"/>
                        <a:pt x="331" y="189"/>
                      </a:cubicBezTo>
                      <a:cubicBezTo>
                        <a:pt x="349" y="184"/>
                        <a:pt x="382" y="85"/>
                        <a:pt x="396" y="115"/>
                      </a:cubicBezTo>
                      <a:cubicBezTo>
                        <a:pt x="410" y="145"/>
                        <a:pt x="401" y="328"/>
                        <a:pt x="413" y="370"/>
                      </a:cubicBezTo>
                      <a:cubicBezTo>
                        <a:pt x="425" y="412"/>
                        <a:pt x="459" y="415"/>
                        <a:pt x="468" y="370"/>
                      </a:cubicBezTo>
                      <a:cubicBezTo>
                        <a:pt x="477" y="325"/>
                        <a:pt x="428" y="118"/>
                        <a:pt x="465" y="101"/>
                      </a:cubicBezTo>
                      <a:cubicBezTo>
                        <a:pt x="502" y="84"/>
                        <a:pt x="498" y="189"/>
                        <a:pt x="513" y="189"/>
                      </a:cubicBezTo>
                      <a:cubicBezTo>
                        <a:pt x="528" y="189"/>
                        <a:pt x="551" y="128"/>
                        <a:pt x="558" y="98"/>
                      </a:cubicBezTo>
                      <a:cubicBezTo>
                        <a:pt x="565" y="68"/>
                        <a:pt x="573" y="14"/>
                        <a:pt x="558" y="7"/>
                      </a:cubicBezTo>
                      <a:cubicBezTo>
                        <a:pt x="543" y="0"/>
                        <a:pt x="515" y="46"/>
                        <a:pt x="470" y="58"/>
                      </a:cubicBezTo>
                      <a:cubicBezTo>
                        <a:pt x="425" y="70"/>
                        <a:pt x="350" y="82"/>
                        <a:pt x="288" y="82"/>
                      </a:cubicBezTo>
                      <a:cubicBezTo>
                        <a:pt x="154" y="84"/>
                        <a:pt x="154" y="64"/>
                        <a:pt x="96" y="56"/>
                      </a:cubicBezTo>
                      <a:cubicBezTo>
                        <a:pt x="38" y="48"/>
                        <a:pt x="31" y="17"/>
                        <a:pt x="14" y="7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flat" cmpd="sng">
                      <a:solidFill>
                        <a:schemeClr val="tx1"/>
                      </a:solidFill>
                      <a:prstDash val="solid"/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63" name="AutoShape 26"/>
              <p:cNvSpPr>
                <a:spLocks noChangeArrowheads="1"/>
              </p:cNvSpPr>
              <p:nvPr/>
            </p:nvSpPr>
            <p:spPr bwMode="auto">
              <a:xfrm rot="1800000">
                <a:off x="943" y="1797"/>
                <a:ext cx="90" cy="363"/>
              </a:xfrm>
              <a:prstGeom prst="roundRect">
                <a:avLst>
                  <a:gd name="adj" fmla="val 50000"/>
                </a:avLst>
              </a:prstGeom>
              <a:solidFill>
                <a:srgbClr val="9966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4" name="Freeform 27"/>
              <p:cNvSpPr>
                <a:spLocks/>
              </p:cNvSpPr>
              <p:nvPr/>
            </p:nvSpPr>
            <p:spPr bwMode="auto">
              <a:xfrm>
                <a:off x="807" y="2069"/>
                <a:ext cx="226" cy="75"/>
              </a:xfrm>
              <a:custGeom>
                <a:avLst/>
                <a:gdLst>
                  <a:gd name="T0" fmla="*/ 0 w 226"/>
                  <a:gd name="T1" fmla="*/ 0 h 75"/>
                  <a:gd name="T2" fmla="*/ 226 w 226"/>
                  <a:gd name="T3" fmla="*/ 0 h 75"/>
                  <a:gd name="T4" fmla="*/ 150 w 226"/>
                  <a:gd name="T5" fmla="*/ 67 h 75"/>
                  <a:gd name="T6" fmla="*/ 98 w 226"/>
                  <a:gd name="T7" fmla="*/ 75 h 75"/>
                  <a:gd name="T8" fmla="*/ 29 w 226"/>
                  <a:gd name="T9" fmla="*/ 60 h 75"/>
                  <a:gd name="T10" fmla="*/ 0 w 226"/>
                  <a:gd name="T11" fmla="*/ 0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26" h="75">
                    <a:moveTo>
                      <a:pt x="0" y="0"/>
                    </a:moveTo>
                    <a:lnTo>
                      <a:pt x="226" y="0"/>
                    </a:lnTo>
                    <a:lnTo>
                      <a:pt x="150" y="67"/>
                    </a:lnTo>
                    <a:lnTo>
                      <a:pt x="98" y="75"/>
                    </a:lnTo>
                    <a:lnTo>
                      <a:pt x="29" y="6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</p:grpSp>
      <p:grpSp>
        <p:nvGrpSpPr>
          <p:cNvPr id="82" name="Group 5"/>
          <p:cNvGrpSpPr>
            <a:grpSpLocks/>
          </p:cNvGrpSpPr>
          <p:nvPr/>
        </p:nvGrpSpPr>
        <p:grpSpPr bwMode="auto">
          <a:xfrm>
            <a:off x="4515061" y="1972396"/>
            <a:ext cx="1748210" cy="2626888"/>
            <a:chOff x="625" y="1752"/>
            <a:chExt cx="573" cy="861"/>
          </a:xfrm>
        </p:grpSpPr>
        <p:grpSp>
          <p:nvGrpSpPr>
            <p:cNvPr id="83" name="Group 6"/>
            <p:cNvGrpSpPr>
              <a:grpSpLocks/>
            </p:cNvGrpSpPr>
            <p:nvPr/>
          </p:nvGrpSpPr>
          <p:grpSpPr bwMode="auto">
            <a:xfrm>
              <a:off x="625" y="1752"/>
              <a:ext cx="573" cy="861"/>
              <a:chOff x="580" y="1752"/>
              <a:chExt cx="573" cy="861"/>
            </a:xfrm>
          </p:grpSpPr>
          <p:grpSp>
            <p:nvGrpSpPr>
              <p:cNvPr id="95" name="Group 7"/>
              <p:cNvGrpSpPr>
                <a:grpSpLocks/>
              </p:cNvGrpSpPr>
              <p:nvPr/>
            </p:nvGrpSpPr>
            <p:grpSpPr bwMode="auto">
              <a:xfrm flipH="1">
                <a:off x="580" y="1752"/>
                <a:ext cx="573" cy="861"/>
                <a:chOff x="702" y="1752"/>
                <a:chExt cx="573" cy="861"/>
              </a:xfrm>
            </p:grpSpPr>
            <p:sp>
              <p:nvSpPr>
                <p:cNvPr id="98" name="AutoShape 8"/>
                <p:cNvSpPr>
                  <a:spLocks noChangeArrowheads="1"/>
                </p:cNvSpPr>
                <p:nvPr/>
              </p:nvSpPr>
              <p:spPr bwMode="auto">
                <a:xfrm>
                  <a:off x="716" y="1752"/>
                  <a:ext cx="544" cy="544"/>
                </a:xfrm>
                <a:custGeom>
                  <a:avLst/>
                  <a:gdLst>
                    <a:gd name="G0" fmla="+- 10185 0 0"/>
                    <a:gd name="G1" fmla="+- 11089685 0 0"/>
                    <a:gd name="G2" fmla="+- 0 0 11089685"/>
                    <a:gd name="T0" fmla="*/ 0 256 1"/>
                    <a:gd name="T1" fmla="*/ 180 256 1"/>
                    <a:gd name="G3" fmla="+- 11089685 T0 T1"/>
                    <a:gd name="T2" fmla="*/ 0 256 1"/>
                    <a:gd name="T3" fmla="*/ 90 256 1"/>
                    <a:gd name="G4" fmla="+- 11089685 T2 T3"/>
                    <a:gd name="G5" fmla="*/ G4 2 1"/>
                    <a:gd name="T4" fmla="*/ 90 256 1"/>
                    <a:gd name="T5" fmla="*/ 0 256 1"/>
                    <a:gd name="G6" fmla="+- 11089685 T4 T5"/>
                    <a:gd name="G7" fmla="*/ G6 2 1"/>
                    <a:gd name="G8" fmla="abs 11089685"/>
                    <a:gd name="T6" fmla="*/ 0 256 1"/>
                    <a:gd name="T7" fmla="*/ 90 256 1"/>
                    <a:gd name="G9" fmla="+- G8 T6 T7"/>
                    <a:gd name="G10" fmla="?: G9 G7 G5"/>
                    <a:gd name="T8" fmla="*/ 0 256 1"/>
                    <a:gd name="T9" fmla="*/ 360 256 1"/>
                    <a:gd name="G11" fmla="+- G10 T8 T9"/>
                    <a:gd name="G12" fmla="?: G10 G11 G10"/>
                    <a:gd name="T10" fmla="*/ 0 256 1"/>
                    <a:gd name="T11" fmla="*/ 360 256 1"/>
                    <a:gd name="G13" fmla="+- G12 T10 T11"/>
                    <a:gd name="G14" fmla="?: G12 G13 G12"/>
                    <a:gd name="G15" fmla="+- 0 0 G14"/>
                    <a:gd name="G16" fmla="+- 10800 0 0"/>
                    <a:gd name="G17" fmla="+- 10800 0 10185"/>
                    <a:gd name="G18" fmla="*/ 10185 1 2"/>
                    <a:gd name="G19" fmla="+- G18 5400 0"/>
                    <a:gd name="G20" fmla="cos G19 11089685"/>
                    <a:gd name="G21" fmla="sin G19 11089685"/>
                    <a:gd name="G22" fmla="+- G20 10800 0"/>
                    <a:gd name="G23" fmla="+- G21 10800 0"/>
                    <a:gd name="G24" fmla="+- 10800 0 G20"/>
                    <a:gd name="G25" fmla="+- 10185 10800 0"/>
                    <a:gd name="G26" fmla="?: G9 G17 G25"/>
                    <a:gd name="G27" fmla="?: G9 0 21600"/>
                    <a:gd name="G28" fmla="cos 10800 11089685"/>
                    <a:gd name="G29" fmla="sin 10800 11089685"/>
                    <a:gd name="G30" fmla="sin 10185 11089685"/>
                    <a:gd name="G31" fmla="+- G28 10800 0"/>
                    <a:gd name="G32" fmla="+- G29 10800 0"/>
                    <a:gd name="G33" fmla="+- G30 10800 0"/>
                    <a:gd name="G34" fmla="?: G4 0 G31"/>
                    <a:gd name="G35" fmla="?: 11089685 G34 0"/>
                    <a:gd name="G36" fmla="?: G6 G35 G31"/>
                    <a:gd name="G37" fmla="+- 21600 0 G36"/>
                    <a:gd name="G38" fmla="?: G4 0 G33"/>
                    <a:gd name="G39" fmla="?: 11089685 G38 G32"/>
                    <a:gd name="G40" fmla="?: G6 G39 0"/>
                    <a:gd name="G41" fmla="?: G4 G32 21600"/>
                    <a:gd name="G42" fmla="?: G6 G41 G33"/>
                    <a:gd name="T12" fmla="*/ 10800 w 21600"/>
                    <a:gd name="T13" fmla="*/ 0 h 21600"/>
                    <a:gd name="T14" fmla="*/ 492 w 21600"/>
                    <a:gd name="T15" fmla="*/ 12763 h 21600"/>
                    <a:gd name="T16" fmla="*/ 10800 w 21600"/>
                    <a:gd name="T17" fmla="*/ 615 h 21600"/>
                    <a:gd name="T18" fmla="*/ 21108 w 21600"/>
                    <a:gd name="T19" fmla="*/ 12763 h 21600"/>
                    <a:gd name="T20" fmla="*/ G36 w 21600"/>
                    <a:gd name="T21" fmla="*/ G40 h 21600"/>
                    <a:gd name="T22" fmla="*/ G37 w 21600"/>
                    <a:gd name="T23" fmla="*/ G42 h 21600"/>
                  </a:gdLst>
                  <a:ahLst/>
                  <a:cxnLst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T20" t="T21" r="T22" b="T23"/>
                  <a:pathLst>
                    <a:path w="21600" h="21600">
                      <a:moveTo>
                        <a:pt x="794" y="12705"/>
                      </a:moveTo>
                      <a:cubicBezTo>
                        <a:pt x="675" y="12077"/>
                        <a:pt x="615" y="11439"/>
                        <a:pt x="615" y="10800"/>
                      </a:cubicBezTo>
                      <a:cubicBezTo>
                        <a:pt x="615" y="5174"/>
                        <a:pt x="5174" y="615"/>
                        <a:pt x="10800" y="615"/>
                      </a:cubicBezTo>
                      <a:cubicBezTo>
                        <a:pt x="16425" y="615"/>
                        <a:pt x="20985" y="5174"/>
                        <a:pt x="20985" y="10800"/>
                      </a:cubicBezTo>
                      <a:cubicBezTo>
                        <a:pt x="20985" y="11439"/>
                        <a:pt x="20924" y="12077"/>
                        <a:pt x="20805" y="12705"/>
                      </a:cubicBezTo>
                      <a:lnTo>
                        <a:pt x="21409" y="12820"/>
                      </a:lnTo>
                      <a:cubicBezTo>
                        <a:pt x="21536" y="12154"/>
                        <a:pt x="21600" y="11478"/>
                        <a:pt x="21600" y="10800"/>
                      </a:cubicBezTo>
                      <a:cubicBezTo>
                        <a:pt x="21600" y="4835"/>
                        <a:pt x="16764" y="0"/>
                        <a:pt x="10800" y="0"/>
                      </a:cubicBezTo>
                      <a:cubicBezTo>
                        <a:pt x="4835" y="0"/>
                        <a:pt x="0" y="4835"/>
                        <a:pt x="0" y="10800"/>
                      </a:cubicBezTo>
                      <a:cubicBezTo>
                        <a:pt x="-1" y="11478"/>
                        <a:pt x="63" y="12154"/>
                        <a:pt x="190" y="12820"/>
                      </a:cubicBezTo>
                      <a:close/>
                    </a:path>
                  </a:pathLst>
                </a:custGeom>
                <a:solidFill>
                  <a:srgbClr val="333333"/>
                </a:solidFill>
                <a:ln w="76200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99" name="Oval 9"/>
                <p:cNvSpPr>
                  <a:spLocks noChangeArrowheads="1"/>
                </p:cNvSpPr>
                <p:nvPr/>
              </p:nvSpPr>
              <p:spPr bwMode="auto">
                <a:xfrm>
                  <a:off x="761" y="2432"/>
                  <a:ext cx="454" cy="181"/>
                </a:xfrm>
                <a:prstGeom prst="ellipse">
                  <a:avLst/>
                </a:prstGeom>
                <a:solidFill>
                  <a:srgbClr val="333333"/>
                </a:solidFill>
                <a:ln w="762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00" name="AutoShape 10"/>
                <p:cNvSpPr>
                  <a:spLocks noChangeArrowheads="1"/>
                </p:cNvSpPr>
                <p:nvPr/>
              </p:nvSpPr>
              <p:spPr bwMode="auto">
                <a:xfrm>
                  <a:off x="716" y="2069"/>
                  <a:ext cx="544" cy="454"/>
                </a:xfrm>
                <a:custGeom>
                  <a:avLst/>
                  <a:gdLst>
                    <a:gd name="G0" fmla="+- 1747 0 0"/>
                    <a:gd name="G1" fmla="+- 21600 0 1747"/>
                    <a:gd name="G2" fmla="*/ 1747 1 2"/>
                    <a:gd name="G3" fmla="+- 21600 0 G2"/>
                    <a:gd name="G4" fmla="+/ 1747 21600 2"/>
                    <a:gd name="G5" fmla="+/ G1 0 2"/>
                    <a:gd name="G6" fmla="*/ 21600 21600 1747"/>
                    <a:gd name="G7" fmla="*/ G6 1 2"/>
                    <a:gd name="G8" fmla="+- 21600 0 G7"/>
                    <a:gd name="G9" fmla="*/ 21600 1 2"/>
                    <a:gd name="G10" fmla="+- 1747 0 G9"/>
                    <a:gd name="G11" fmla="?: G10 G8 0"/>
                    <a:gd name="G12" fmla="?: G10 G7 21600"/>
                    <a:gd name="T0" fmla="*/ 20726 w 21600"/>
                    <a:gd name="T1" fmla="*/ 10800 h 21600"/>
                    <a:gd name="T2" fmla="*/ 10800 w 21600"/>
                    <a:gd name="T3" fmla="*/ 21600 h 21600"/>
                    <a:gd name="T4" fmla="*/ 874 w 21600"/>
                    <a:gd name="T5" fmla="*/ 10800 h 21600"/>
                    <a:gd name="T6" fmla="*/ 10800 w 21600"/>
                    <a:gd name="T7" fmla="*/ 0 h 21600"/>
                    <a:gd name="T8" fmla="*/ 2674 w 21600"/>
                    <a:gd name="T9" fmla="*/ 2674 h 21600"/>
                    <a:gd name="T10" fmla="*/ 18926 w 21600"/>
                    <a:gd name="T11" fmla="*/ 18926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1747" y="21600"/>
                      </a:lnTo>
                      <a:lnTo>
                        <a:pt x="19853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76200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01" name="Oval 11"/>
                <p:cNvSpPr>
                  <a:spLocks noChangeArrowheads="1"/>
                </p:cNvSpPr>
                <p:nvPr/>
              </p:nvSpPr>
              <p:spPr bwMode="auto">
                <a:xfrm>
                  <a:off x="716" y="1979"/>
                  <a:ext cx="544" cy="181"/>
                </a:xfrm>
                <a:prstGeom prst="ellipse">
                  <a:avLst/>
                </a:prstGeom>
                <a:solidFill>
                  <a:srgbClr val="333333"/>
                </a:solidFill>
                <a:ln w="762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02" name="Oval 12"/>
                <p:cNvSpPr>
                  <a:spLocks noChangeArrowheads="1"/>
                </p:cNvSpPr>
                <p:nvPr/>
              </p:nvSpPr>
              <p:spPr bwMode="auto">
                <a:xfrm>
                  <a:off x="716" y="1979"/>
                  <a:ext cx="544" cy="181"/>
                </a:xfrm>
                <a:prstGeom prst="ellipse">
                  <a:avLst/>
                </a:prstGeom>
                <a:solidFill>
                  <a:srgbClr val="333333"/>
                </a:solidFill>
                <a:ln w="762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03" name="Oval 13"/>
                <p:cNvSpPr>
                  <a:spLocks noChangeArrowheads="1"/>
                </p:cNvSpPr>
                <p:nvPr/>
              </p:nvSpPr>
              <p:spPr bwMode="auto">
                <a:xfrm>
                  <a:off x="761" y="2024"/>
                  <a:ext cx="454" cy="136"/>
                </a:xfrm>
                <a:prstGeom prst="ellipse">
                  <a:avLst/>
                </a:prstGeom>
                <a:solidFill>
                  <a:srgbClr val="333333"/>
                </a:solidFill>
                <a:ln w="762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04" name="Freeform 14"/>
                <p:cNvSpPr>
                  <a:spLocks/>
                </p:cNvSpPr>
                <p:nvPr/>
              </p:nvSpPr>
              <p:spPr bwMode="auto">
                <a:xfrm>
                  <a:off x="702" y="2062"/>
                  <a:ext cx="573" cy="415"/>
                </a:xfrm>
                <a:custGeom>
                  <a:avLst/>
                  <a:gdLst>
                    <a:gd name="T0" fmla="*/ 14 w 573"/>
                    <a:gd name="T1" fmla="*/ 7 h 415"/>
                    <a:gd name="T2" fmla="*/ 20 w 573"/>
                    <a:gd name="T3" fmla="*/ 115 h 415"/>
                    <a:gd name="T4" fmla="*/ 59 w 573"/>
                    <a:gd name="T5" fmla="*/ 189 h 415"/>
                    <a:gd name="T6" fmla="*/ 105 w 573"/>
                    <a:gd name="T7" fmla="*/ 98 h 415"/>
                    <a:gd name="T8" fmla="*/ 150 w 573"/>
                    <a:gd name="T9" fmla="*/ 325 h 415"/>
                    <a:gd name="T10" fmla="*/ 195 w 573"/>
                    <a:gd name="T11" fmla="*/ 143 h 415"/>
                    <a:gd name="T12" fmla="*/ 241 w 573"/>
                    <a:gd name="T13" fmla="*/ 234 h 415"/>
                    <a:gd name="T14" fmla="*/ 286 w 573"/>
                    <a:gd name="T15" fmla="*/ 143 h 415"/>
                    <a:gd name="T16" fmla="*/ 331 w 573"/>
                    <a:gd name="T17" fmla="*/ 189 h 415"/>
                    <a:gd name="T18" fmla="*/ 396 w 573"/>
                    <a:gd name="T19" fmla="*/ 115 h 415"/>
                    <a:gd name="T20" fmla="*/ 413 w 573"/>
                    <a:gd name="T21" fmla="*/ 370 h 415"/>
                    <a:gd name="T22" fmla="*/ 468 w 573"/>
                    <a:gd name="T23" fmla="*/ 370 h 415"/>
                    <a:gd name="T24" fmla="*/ 465 w 573"/>
                    <a:gd name="T25" fmla="*/ 101 h 415"/>
                    <a:gd name="T26" fmla="*/ 513 w 573"/>
                    <a:gd name="T27" fmla="*/ 189 h 415"/>
                    <a:gd name="T28" fmla="*/ 558 w 573"/>
                    <a:gd name="T29" fmla="*/ 98 h 415"/>
                    <a:gd name="T30" fmla="*/ 558 w 573"/>
                    <a:gd name="T31" fmla="*/ 7 h 415"/>
                    <a:gd name="T32" fmla="*/ 470 w 573"/>
                    <a:gd name="T33" fmla="*/ 58 h 415"/>
                    <a:gd name="T34" fmla="*/ 288 w 573"/>
                    <a:gd name="T35" fmla="*/ 82 h 415"/>
                    <a:gd name="T36" fmla="*/ 96 w 573"/>
                    <a:gd name="T37" fmla="*/ 56 h 415"/>
                    <a:gd name="T38" fmla="*/ 14 w 573"/>
                    <a:gd name="T39" fmla="*/ 7 h 4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573" h="415">
                      <a:moveTo>
                        <a:pt x="14" y="7"/>
                      </a:moveTo>
                      <a:cubicBezTo>
                        <a:pt x="0" y="17"/>
                        <a:pt x="13" y="85"/>
                        <a:pt x="20" y="115"/>
                      </a:cubicBezTo>
                      <a:cubicBezTo>
                        <a:pt x="27" y="145"/>
                        <a:pt x="45" y="192"/>
                        <a:pt x="59" y="189"/>
                      </a:cubicBezTo>
                      <a:cubicBezTo>
                        <a:pt x="73" y="186"/>
                        <a:pt x="55" y="71"/>
                        <a:pt x="105" y="98"/>
                      </a:cubicBezTo>
                      <a:cubicBezTo>
                        <a:pt x="155" y="125"/>
                        <a:pt x="102" y="327"/>
                        <a:pt x="150" y="325"/>
                      </a:cubicBezTo>
                      <a:cubicBezTo>
                        <a:pt x="198" y="323"/>
                        <a:pt x="180" y="158"/>
                        <a:pt x="195" y="143"/>
                      </a:cubicBezTo>
                      <a:cubicBezTo>
                        <a:pt x="210" y="128"/>
                        <a:pt x="226" y="234"/>
                        <a:pt x="241" y="234"/>
                      </a:cubicBezTo>
                      <a:cubicBezTo>
                        <a:pt x="256" y="234"/>
                        <a:pt x="271" y="150"/>
                        <a:pt x="286" y="143"/>
                      </a:cubicBezTo>
                      <a:cubicBezTo>
                        <a:pt x="301" y="136"/>
                        <a:pt x="313" y="194"/>
                        <a:pt x="331" y="189"/>
                      </a:cubicBezTo>
                      <a:cubicBezTo>
                        <a:pt x="349" y="184"/>
                        <a:pt x="382" y="85"/>
                        <a:pt x="396" y="115"/>
                      </a:cubicBezTo>
                      <a:cubicBezTo>
                        <a:pt x="410" y="145"/>
                        <a:pt x="401" y="328"/>
                        <a:pt x="413" y="370"/>
                      </a:cubicBezTo>
                      <a:cubicBezTo>
                        <a:pt x="425" y="412"/>
                        <a:pt x="459" y="415"/>
                        <a:pt x="468" y="370"/>
                      </a:cubicBezTo>
                      <a:cubicBezTo>
                        <a:pt x="477" y="325"/>
                        <a:pt x="428" y="118"/>
                        <a:pt x="465" y="101"/>
                      </a:cubicBezTo>
                      <a:cubicBezTo>
                        <a:pt x="502" y="84"/>
                        <a:pt x="498" y="189"/>
                        <a:pt x="513" y="189"/>
                      </a:cubicBezTo>
                      <a:cubicBezTo>
                        <a:pt x="528" y="189"/>
                        <a:pt x="551" y="128"/>
                        <a:pt x="558" y="98"/>
                      </a:cubicBezTo>
                      <a:cubicBezTo>
                        <a:pt x="565" y="68"/>
                        <a:pt x="573" y="14"/>
                        <a:pt x="558" y="7"/>
                      </a:cubicBezTo>
                      <a:cubicBezTo>
                        <a:pt x="543" y="0"/>
                        <a:pt x="515" y="46"/>
                        <a:pt x="470" y="58"/>
                      </a:cubicBezTo>
                      <a:cubicBezTo>
                        <a:pt x="425" y="70"/>
                        <a:pt x="350" y="82"/>
                        <a:pt x="288" y="82"/>
                      </a:cubicBezTo>
                      <a:cubicBezTo>
                        <a:pt x="154" y="84"/>
                        <a:pt x="154" y="64"/>
                        <a:pt x="96" y="56"/>
                      </a:cubicBezTo>
                      <a:cubicBezTo>
                        <a:pt x="38" y="48"/>
                        <a:pt x="31" y="17"/>
                        <a:pt x="14" y="7"/>
                      </a:cubicBezTo>
                      <a:close/>
                    </a:path>
                  </a:pathLst>
                </a:custGeom>
                <a:solidFill>
                  <a:srgbClr val="333333"/>
                </a:solidFill>
                <a:ln w="76200" cap="flat" cmpd="sng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96" name="AutoShape 15"/>
              <p:cNvSpPr>
                <a:spLocks noChangeArrowheads="1"/>
              </p:cNvSpPr>
              <p:nvPr/>
            </p:nvSpPr>
            <p:spPr bwMode="auto">
              <a:xfrm rot="1800000">
                <a:off x="943" y="1797"/>
                <a:ext cx="90" cy="363"/>
              </a:xfrm>
              <a:prstGeom prst="roundRect">
                <a:avLst>
                  <a:gd name="adj" fmla="val 50000"/>
                </a:avLst>
              </a:prstGeom>
              <a:solidFill>
                <a:srgbClr val="333333"/>
              </a:solidFill>
              <a:ln w="762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7" name="Freeform 16"/>
              <p:cNvSpPr>
                <a:spLocks/>
              </p:cNvSpPr>
              <p:nvPr/>
            </p:nvSpPr>
            <p:spPr bwMode="auto">
              <a:xfrm>
                <a:off x="807" y="2069"/>
                <a:ext cx="226" cy="75"/>
              </a:xfrm>
              <a:custGeom>
                <a:avLst/>
                <a:gdLst>
                  <a:gd name="T0" fmla="*/ 0 w 226"/>
                  <a:gd name="T1" fmla="*/ 0 h 75"/>
                  <a:gd name="T2" fmla="*/ 226 w 226"/>
                  <a:gd name="T3" fmla="*/ 0 h 75"/>
                  <a:gd name="T4" fmla="*/ 150 w 226"/>
                  <a:gd name="T5" fmla="*/ 67 h 75"/>
                  <a:gd name="T6" fmla="*/ 98 w 226"/>
                  <a:gd name="T7" fmla="*/ 75 h 75"/>
                  <a:gd name="T8" fmla="*/ 29 w 226"/>
                  <a:gd name="T9" fmla="*/ 60 h 75"/>
                  <a:gd name="T10" fmla="*/ 0 w 226"/>
                  <a:gd name="T11" fmla="*/ 0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26" h="75">
                    <a:moveTo>
                      <a:pt x="0" y="0"/>
                    </a:moveTo>
                    <a:lnTo>
                      <a:pt x="226" y="0"/>
                    </a:lnTo>
                    <a:lnTo>
                      <a:pt x="150" y="67"/>
                    </a:lnTo>
                    <a:lnTo>
                      <a:pt x="98" y="75"/>
                    </a:lnTo>
                    <a:lnTo>
                      <a:pt x="29" y="6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333333"/>
              </a:solidFill>
              <a:ln w="762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84" name="Group 17"/>
            <p:cNvGrpSpPr>
              <a:grpSpLocks/>
            </p:cNvGrpSpPr>
            <p:nvPr/>
          </p:nvGrpSpPr>
          <p:grpSpPr bwMode="auto">
            <a:xfrm>
              <a:off x="625" y="1752"/>
              <a:ext cx="573" cy="861"/>
              <a:chOff x="580" y="1752"/>
              <a:chExt cx="573" cy="861"/>
            </a:xfrm>
          </p:grpSpPr>
          <p:grpSp>
            <p:nvGrpSpPr>
              <p:cNvPr id="85" name="Group 18"/>
              <p:cNvGrpSpPr>
                <a:grpSpLocks/>
              </p:cNvGrpSpPr>
              <p:nvPr/>
            </p:nvGrpSpPr>
            <p:grpSpPr bwMode="auto">
              <a:xfrm flipH="1">
                <a:off x="580" y="1752"/>
                <a:ext cx="573" cy="861"/>
                <a:chOff x="702" y="1752"/>
                <a:chExt cx="573" cy="861"/>
              </a:xfrm>
            </p:grpSpPr>
            <p:sp>
              <p:nvSpPr>
                <p:cNvPr id="88" name="AutoShape 19"/>
                <p:cNvSpPr>
                  <a:spLocks noChangeArrowheads="1"/>
                </p:cNvSpPr>
                <p:nvPr/>
              </p:nvSpPr>
              <p:spPr bwMode="auto">
                <a:xfrm>
                  <a:off x="716" y="1752"/>
                  <a:ext cx="544" cy="544"/>
                </a:xfrm>
                <a:custGeom>
                  <a:avLst/>
                  <a:gdLst>
                    <a:gd name="G0" fmla="+- 10185 0 0"/>
                    <a:gd name="G1" fmla="+- 11089685 0 0"/>
                    <a:gd name="G2" fmla="+- 0 0 11089685"/>
                    <a:gd name="T0" fmla="*/ 0 256 1"/>
                    <a:gd name="T1" fmla="*/ 180 256 1"/>
                    <a:gd name="G3" fmla="+- 11089685 T0 T1"/>
                    <a:gd name="T2" fmla="*/ 0 256 1"/>
                    <a:gd name="T3" fmla="*/ 90 256 1"/>
                    <a:gd name="G4" fmla="+- 11089685 T2 T3"/>
                    <a:gd name="G5" fmla="*/ G4 2 1"/>
                    <a:gd name="T4" fmla="*/ 90 256 1"/>
                    <a:gd name="T5" fmla="*/ 0 256 1"/>
                    <a:gd name="G6" fmla="+- 11089685 T4 T5"/>
                    <a:gd name="G7" fmla="*/ G6 2 1"/>
                    <a:gd name="G8" fmla="abs 11089685"/>
                    <a:gd name="T6" fmla="*/ 0 256 1"/>
                    <a:gd name="T7" fmla="*/ 90 256 1"/>
                    <a:gd name="G9" fmla="+- G8 T6 T7"/>
                    <a:gd name="G10" fmla="?: G9 G7 G5"/>
                    <a:gd name="T8" fmla="*/ 0 256 1"/>
                    <a:gd name="T9" fmla="*/ 360 256 1"/>
                    <a:gd name="G11" fmla="+- G10 T8 T9"/>
                    <a:gd name="G12" fmla="?: G10 G11 G10"/>
                    <a:gd name="T10" fmla="*/ 0 256 1"/>
                    <a:gd name="T11" fmla="*/ 360 256 1"/>
                    <a:gd name="G13" fmla="+- G12 T10 T11"/>
                    <a:gd name="G14" fmla="?: G12 G13 G12"/>
                    <a:gd name="G15" fmla="+- 0 0 G14"/>
                    <a:gd name="G16" fmla="+- 10800 0 0"/>
                    <a:gd name="G17" fmla="+- 10800 0 10185"/>
                    <a:gd name="G18" fmla="*/ 10185 1 2"/>
                    <a:gd name="G19" fmla="+- G18 5400 0"/>
                    <a:gd name="G20" fmla="cos G19 11089685"/>
                    <a:gd name="G21" fmla="sin G19 11089685"/>
                    <a:gd name="G22" fmla="+- G20 10800 0"/>
                    <a:gd name="G23" fmla="+- G21 10800 0"/>
                    <a:gd name="G24" fmla="+- 10800 0 G20"/>
                    <a:gd name="G25" fmla="+- 10185 10800 0"/>
                    <a:gd name="G26" fmla="?: G9 G17 G25"/>
                    <a:gd name="G27" fmla="?: G9 0 21600"/>
                    <a:gd name="G28" fmla="cos 10800 11089685"/>
                    <a:gd name="G29" fmla="sin 10800 11089685"/>
                    <a:gd name="G30" fmla="sin 10185 11089685"/>
                    <a:gd name="G31" fmla="+- G28 10800 0"/>
                    <a:gd name="G32" fmla="+- G29 10800 0"/>
                    <a:gd name="G33" fmla="+- G30 10800 0"/>
                    <a:gd name="G34" fmla="?: G4 0 G31"/>
                    <a:gd name="G35" fmla="?: 11089685 G34 0"/>
                    <a:gd name="G36" fmla="?: G6 G35 G31"/>
                    <a:gd name="G37" fmla="+- 21600 0 G36"/>
                    <a:gd name="G38" fmla="?: G4 0 G33"/>
                    <a:gd name="G39" fmla="?: 11089685 G38 G32"/>
                    <a:gd name="G40" fmla="?: G6 G39 0"/>
                    <a:gd name="G41" fmla="?: G4 G32 21600"/>
                    <a:gd name="G42" fmla="?: G6 G41 G33"/>
                    <a:gd name="T12" fmla="*/ 10800 w 21600"/>
                    <a:gd name="T13" fmla="*/ 0 h 21600"/>
                    <a:gd name="T14" fmla="*/ 492 w 21600"/>
                    <a:gd name="T15" fmla="*/ 12763 h 21600"/>
                    <a:gd name="T16" fmla="*/ 10800 w 21600"/>
                    <a:gd name="T17" fmla="*/ 615 h 21600"/>
                    <a:gd name="T18" fmla="*/ 21108 w 21600"/>
                    <a:gd name="T19" fmla="*/ 12763 h 21600"/>
                    <a:gd name="T20" fmla="*/ G36 w 21600"/>
                    <a:gd name="T21" fmla="*/ G40 h 21600"/>
                    <a:gd name="T22" fmla="*/ G37 w 21600"/>
                    <a:gd name="T23" fmla="*/ G42 h 21600"/>
                  </a:gdLst>
                  <a:ahLst/>
                  <a:cxnLst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T20" t="T21" r="T22" b="T23"/>
                  <a:pathLst>
                    <a:path w="21600" h="21600">
                      <a:moveTo>
                        <a:pt x="794" y="12705"/>
                      </a:moveTo>
                      <a:cubicBezTo>
                        <a:pt x="675" y="12077"/>
                        <a:pt x="615" y="11439"/>
                        <a:pt x="615" y="10800"/>
                      </a:cubicBezTo>
                      <a:cubicBezTo>
                        <a:pt x="615" y="5174"/>
                        <a:pt x="5174" y="615"/>
                        <a:pt x="10800" y="615"/>
                      </a:cubicBezTo>
                      <a:cubicBezTo>
                        <a:pt x="16425" y="615"/>
                        <a:pt x="20985" y="5174"/>
                        <a:pt x="20985" y="10800"/>
                      </a:cubicBezTo>
                      <a:cubicBezTo>
                        <a:pt x="20985" y="11439"/>
                        <a:pt x="20924" y="12077"/>
                        <a:pt x="20805" y="12705"/>
                      </a:cubicBezTo>
                      <a:lnTo>
                        <a:pt x="21409" y="12820"/>
                      </a:lnTo>
                      <a:cubicBezTo>
                        <a:pt x="21536" y="12154"/>
                        <a:pt x="21600" y="11478"/>
                        <a:pt x="21600" y="10800"/>
                      </a:cubicBezTo>
                      <a:cubicBezTo>
                        <a:pt x="21600" y="4835"/>
                        <a:pt x="16764" y="0"/>
                        <a:pt x="10800" y="0"/>
                      </a:cubicBezTo>
                      <a:cubicBezTo>
                        <a:pt x="4835" y="0"/>
                        <a:pt x="0" y="4835"/>
                        <a:pt x="0" y="10800"/>
                      </a:cubicBezTo>
                      <a:cubicBezTo>
                        <a:pt x="-1" y="11478"/>
                        <a:pt x="63" y="12154"/>
                        <a:pt x="190" y="12820"/>
                      </a:cubicBezTo>
                      <a:close/>
                    </a:path>
                  </a:pathLst>
                </a:custGeom>
                <a:solidFill>
                  <a:srgbClr val="80808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9" name="Oval 20"/>
                <p:cNvSpPr>
                  <a:spLocks noChangeArrowheads="1"/>
                </p:cNvSpPr>
                <p:nvPr/>
              </p:nvSpPr>
              <p:spPr bwMode="auto">
                <a:xfrm>
                  <a:off x="761" y="2432"/>
                  <a:ext cx="454" cy="181"/>
                </a:xfrm>
                <a:prstGeom prst="ellipse">
                  <a:avLst/>
                </a:pr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90" name="AutoShape 21"/>
                <p:cNvSpPr>
                  <a:spLocks noChangeArrowheads="1"/>
                </p:cNvSpPr>
                <p:nvPr/>
              </p:nvSpPr>
              <p:spPr bwMode="auto">
                <a:xfrm>
                  <a:off x="716" y="2069"/>
                  <a:ext cx="544" cy="454"/>
                </a:xfrm>
                <a:custGeom>
                  <a:avLst/>
                  <a:gdLst>
                    <a:gd name="G0" fmla="+- 1747 0 0"/>
                    <a:gd name="G1" fmla="+- 21600 0 1747"/>
                    <a:gd name="G2" fmla="*/ 1747 1 2"/>
                    <a:gd name="G3" fmla="+- 21600 0 G2"/>
                    <a:gd name="G4" fmla="+/ 1747 21600 2"/>
                    <a:gd name="G5" fmla="+/ G1 0 2"/>
                    <a:gd name="G6" fmla="*/ 21600 21600 1747"/>
                    <a:gd name="G7" fmla="*/ G6 1 2"/>
                    <a:gd name="G8" fmla="+- 21600 0 G7"/>
                    <a:gd name="G9" fmla="*/ 21600 1 2"/>
                    <a:gd name="G10" fmla="+- 1747 0 G9"/>
                    <a:gd name="G11" fmla="?: G10 G8 0"/>
                    <a:gd name="G12" fmla="?: G10 G7 21600"/>
                    <a:gd name="T0" fmla="*/ 20726 w 21600"/>
                    <a:gd name="T1" fmla="*/ 10800 h 21600"/>
                    <a:gd name="T2" fmla="*/ 10800 w 21600"/>
                    <a:gd name="T3" fmla="*/ 21600 h 21600"/>
                    <a:gd name="T4" fmla="*/ 874 w 21600"/>
                    <a:gd name="T5" fmla="*/ 10800 h 21600"/>
                    <a:gd name="T6" fmla="*/ 10800 w 21600"/>
                    <a:gd name="T7" fmla="*/ 0 h 21600"/>
                    <a:gd name="T8" fmla="*/ 2674 w 21600"/>
                    <a:gd name="T9" fmla="*/ 2674 h 21600"/>
                    <a:gd name="T10" fmla="*/ 18926 w 21600"/>
                    <a:gd name="T11" fmla="*/ 18926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1747" y="21600"/>
                      </a:lnTo>
                      <a:lnTo>
                        <a:pt x="19853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91" name="Oval 22"/>
                <p:cNvSpPr>
                  <a:spLocks noChangeArrowheads="1"/>
                </p:cNvSpPr>
                <p:nvPr/>
              </p:nvSpPr>
              <p:spPr bwMode="auto">
                <a:xfrm>
                  <a:off x="716" y="1979"/>
                  <a:ext cx="544" cy="181"/>
                </a:xfrm>
                <a:prstGeom prst="ellipse">
                  <a:avLst/>
                </a:pr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92" name="Oval 23"/>
                <p:cNvSpPr>
                  <a:spLocks noChangeArrowheads="1"/>
                </p:cNvSpPr>
                <p:nvPr/>
              </p:nvSpPr>
              <p:spPr bwMode="auto">
                <a:xfrm>
                  <a:off x="716" y="1979"/>
                  <a:ext cx="544" cy="181"/>
                </a:xfrm>
                <a:prstGeom prst="ellipse">
                  <a:avLst/>
                </a:prstGeom>
                <a:solidFill>
                  <a:srgbClr val="80808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93" name="Oval 24"/>
                <p:cNvSpPr>
                  <a:spLocks noChangeArrowheads="1"/>
                </p:cNvSpPr>
                <p:nvPr/>
              </p:nvSpPr>
              <p:spPr bwMode="auto">
                <a:xfrm>
                  <a:off x="761" y="2024"/>
                  <a:ext cx="454" cy="136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94" name="Freeform 25"/>
                <p:cNvSpPr>
                  <a:spLocks/>
                </p:cNvSpPr>
                <p:nvPr/>
              </p:nvSpPr>
              <p:spPr bwMode="auto">
                <a:xfrm>
                  <a:off x="702" y="2062"/>
                  <a:ext cx="573" cy="415"/>
                </a:xfrm>
                <a:custGeom>
                  <a:avLst/>
                  <a:gdLst>
                    <a:gd name="T0" fmla="*/ 14 w 573"/>
                    <a:gd name="T1" fmla="*/ 7 h 415"/>
                    <a:gd name="T2" fmla="*/ 20 w 573"/>
                    <a:gd name="T3" fmla="*/ 115 h 415"/>
                    <a:gd name="T4" fmla="*/ 59 w 573"/>
                    <a:gd name="T5" fmla="*/ 189 h 415"/>
                    <a:gd name="T6" fmla="*/ 105 w 573"/>
                    <a:gd name="T7" fmla="*/ 98 h 415"/>
                    <a:gd name="T8" fmla="*/ 150 w 573"/>
                    <a:gd name="T9" fmla="*/ 325 h 415"/>
                    <a:gd name="T10" fmla="*/ 195 w 573"/>
                    <a:gd name="T11" fmla="*/ 143 h 415"/>
                    <a:gd name="T12" fmla="*/ 241 w 573"/>
                    <a:gd name="T13" fmla="*/ 234 h 415"/>
                    <a:gd name="T14" fmla="*/ 286 w 573"/>
                    <a:gd name="T15" fmla="*/ 143 h 415"/>
                    <a:gd name="T16" fmla="*/ 331 w 573"/>
                    <a:gd name="T17" fmla="*/ 189 h 415"/>
                    <a:gd name="T18" fmla="*/ 396 w 573"/>
                    <a:gd name="T19" fmla="*/ 115 h 415"/>
                    <a:gd name="T20" fmla="*/ 413 w 573"/>
                    <a:gd name="T21" fmla="*/ 370 h 415"/>
                    <a:gd name="T22" fmla="*/ 468 w 573"/>
                    <a:gd name="T23" fmla="*/ 370 h 415"/>
                    <a:gd name="T24" fmla="*/ 465 w 573"/>
                    <a:gd name="T25" fmla="*/ 101 h 415"/>
                    <a:gd name="T26" fmla="*/ 513 w 573"/>
                    <a:gd name="T27" fmla="*/ 189 h 415"/>
                    <a:gd name="T28" fmla="*/ 558 w 573"/>
                    <a:gd name="T29" fmla="*/ 98 h 415"/>
                    <a:gd name="T30" fmla="*/ 558 w 573"/>
                    <a:gd name="T31" fmla="*/ 7 h 415"/>
                    <a:gd name="T32" fmla="*/ 470 w 573"/>
                    <a:gd name="T33" fmla="*/ 58 h 415"/>
                    <a:gd name="T34" fmla="*/ 288 w 573"/>
                    <a:gd name="T35" fmla="*/ 82 h 415"/>
                    <a:gd name="T36" fmla="*/ 96 w 573"/>
                    <a:gd name="T37" fmla="*/ 56 h 415"/>
                    <a:gd name="T38" fmla="*/ 14 w 573"/>
                    <a:gd name="T39" fmla="*/ 7 h 4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573" h="415">
                      <a:moveTo>
                        <a:pt x="14" y="7"/>
                      </a:moveTo>
                      <a:cubicBezTo>
                        <a:pt x="0" y="17"/>
                        <a:pt x="13" y="85"/>
                        <a:pt x="20" y="115"/>
                      </a:cubicBezTo>
                      <a:cubicBezTo>
                        <a:pt x="27" y="145"/>
                        <a:pt x="45" y="192"/>
                        <a:pt x="59" y="189"/>
                      </a:cubicBezTo>
                      <a:cubicBezTo>
                        <a:pt x="73" y="186"/>
                        <a:pt x="55" y="71"/>
                        <a:pt x="105" y="98"/>
                      </a:cubicBezTo>
                      <a:cubicBezTo>
                        <a:pt x="155" y="125"/>
                        <a:pt x="102" y="327"/>
                        <a:pt x="150" y="325"/>
                      </a:cubicBezTo>
                      <a:cubicBezTo>
                        <a:pt x="198" y="323"/>
                        <a:pt x="180" y="158"/>
                        <a:pt x="195" y="143"/>
                      </a:cubicBezTo>
                      <a:cubicBezTo>
                        <a:pt x="210" y="128"/>
                        <a:pt x="226" y="234"/>
                        <a:pt x="241" y="234"/>
                      </a:cubicBezTo>
                      <a:cubicBezTo>
                        <a:pt x="256" y="234"/>
                        <a:pt x="271" y="150"/>
                        <a:pt x="286" y="143"/>
                      </a:cubicBezTo>
                      <a:cubicBezTo>
                        <a:pt x="301" y="136"/>
                        <a:pt x="313" y="194"/>
                        <a:pt x="331" y="189"/>
                      </a:cubicBezTo>
                      <a:cubicBezTo>
                        <a:pt x="349" y="184"/>
                        <a:pt x="382" y="85"/>
                        <a:pt x="396" y="115"/>
                      </a:cubicBezTo>
                      <a:cubicBezTo>
                        <a:pt x="410" y="145"/>
                        <a:pt x="401" y="328"/>
                        <a:pt x="413" y="370"/>
                      </a:cubicBezTo>
                      <a:cubicBezTo>
                        <a:pt x="425" y="412"/>
                        <a:pt x="459" y="415"/>
                        <a:pt x="468" y="370"/>
                      </a:cubicBezTo>
                      <a:cubicBezTo>
                        <a:pt x="477" y="325"/>
                        <a:pt x="428" y="118"/>
                        <a:pt x="465" y="101"/>
                      </a:cubicBezTo>
                      <a:cubicBezTo>
                        <a:pt x="502" y="84"/>
                        <a:pt x="498" y="189"/>
                        <a:pt x="513" y="189"/>
                      </a:cubicBezTo>
                      <a:cubicBezTo>
                        <a:pt x="528" y="189"/>
                        <a:pt x="551" y="128"/>
                        <a:pt x="558" y="98"/>
                      </a:cubicBezTo>
                      <a:cubicBezTo>
                        <a:pt x="565" y="68"/>
                        <a:pt x="573" y="14"/>
                        <a:pt x="558" y="7"/>
                      </a:cubicBezTo>
                      <a:cubicBezTo>
                        <a:pt x="543" y="0"/>
                        <a:pt x="515" y="46"/>
                        <a:pt x="470" y="58"/>
                      </a:cubicBezTo>
                      <a:cubicBezTo>
                        <a:pt x="425" y="70"/>
                        <a:pt x="350" y="82"/>
                        <a:pt x="288" y="82"/>
                      </a:cubicBezTo>
                      <a:cubicBezTo>
                        <a:pt x="154" y="84"/>
                        <a:pt x="154" y="64"/>
                        <a:pt x="96" y="56"/>
                      </a:cubicBezTo>
                      <a:cubicBezTo>
                        <a:pt x="38" y="48"/>
                        <a:pt x="31" y="17"/>
                        <a:pt x="14" y="7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flat" cmpd="sng">
                      <a:solidFill>
                        <a:schemeClr val="tx1"/>
                      </a:solidFill>
                      <a:prstDash val="solid"/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86" name="AutoShape 26"/>
              <p:cNvSpPr>
                <a:spLocks noChangeArrowheads="1"/>
              </p:cNvSpPr>
              <p:nvPr/>
            </p:nvSpPr>
            <p:spPr bwMode="auto">
              <a:xfrm rot="1800000">
                <a:off x="943" y="1797"/>
                <a:ext cx="90" cy="363"/>
              </a:xfrm>
              <a:prstGeom prst="roundRect">
                <a:avLst>
                  <a:gd name="adj" fmla="val 50000"/>
                </a:avLst>
              </a:prstGeom>
              <a:solidFill>
                <a:srgbClr val="9966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7" name="Freeform 27"/>
              <p:cNvSpPr>
                <a:spLocks/>
              </p:cNvSpPr>
              <p:nvPr/>
            </p:nvSpPr>
            <p:spPr bwMode="auto">
              <a:xfrm>
                <a:off x="807" y="2069"/>
                <a:ext cx="226" cy="75"/>
              </a:xfrm>
              <a:custGeom>
                <a:avLst/>
                <a:gdLst>
                  <a:gd name="T0" fmla="*/ 0 w 226"/>
                  <a:gd name="T1" fmla="*/ 0 h 75"/>
                  <a:gd name="T2" fmla="*/ 226 w 226"/>
                  <a:gd name="T3" fmla="*/ 0 h 75"/>
                  <a:gd name="T4" fmla="*/ 150 w 226"/>
                  <a:gd name="T5" fmla="*/ 67 h 75"/>
                  <a:gd name="T6" fmla="*/ 98 w 226"/>
                  <a:gd name="T7" fmla="*/ 75 h 75"/>
                  <a:gd name="T8" fmla="*/ 29 w 226"/>
                  <a:gd name="T9" fmla="*/ 60 h 75"/>
                  <a:gd name="T10" fmla="*/ 0 w 226"/>
                  <a:gd name="T11" fmla="*/ 0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26" h="75">
                    <a:moveTo>
                      <a:pt x="0" y="0"/>
                    </a:moveTo>
                    <a:lnTo>
                      <a:pt x="226" y="0"/>
                    </a:lnTo>
                    <a:lnTo>
                      <a:pt x="150" y="67"/>
                    </a:lnTo>
                    <a:lnTo>
                      <a:pt x="98" y="75"/>
                    </a:lnTo>
                    <a:lnTo>
                      <a:pt x="29" y="6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187840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テキスト ボックス 31"/>
          <p:cNvSpPr txBox="1"/>
          <p:nvPr/>
        </p:nvSpPr>
        <p:spPr>
          <a:xfrm>
            <a:off x="2533446" y="232746"/>
            <a:ext cx="2954655" cy="6108403"/>
          </a:xfrm>
          <a:prstGeom prst="rect">
            <a:avLst/>
          </a:prstGeom>
          <a:noFill/>
        </p:spPr>
        <p:txBody>
          <a:bodyPr vert="eaVert" wrap="non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dist"/>
            <a:r>
              <a:rPr kumimoji="1" lang="ja-JP" altLang="en-US" sz="18000" b="1" spc="50" dirty="0" smtClean="0">
                <a:ln w="11430"/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ﾎﾟｯﾌﾟ体" panose="040B0A00000000000000" pitchFamily="50" charset="-128"/>
                <a:ea typeface="HGP創英角ﾎﾟｯﾌﾟ体" panose="040B0A00000000000000" pitchFamily="50" charset="-128"/>
                <a:cs typeface="メイリオ" panose="020B0604030504040204" pitchFamily="50" charset="-128"/>
              </a:rPr>
              <a:t>ペンキ</a:t>
            </a:r>
            <a:endParaRPr kumimoji="1" lang="ja-JP" altLang="en-US" sz="18000" b="1" spc="50" dirty="0">
              <a:ln w="11430"/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GP創英角ﾎﾟｯﾌﾟ体" panose="040B0A00000000000000" pitchFamily="50" charset="-128"/>
              <a:ea typeface="HGP創英角ﾎﾟｯﾌﾟ体" panose="040B0A00000000000000" pitchFamily="50" charset="-128"/>
              <a:cs typeface="メイリオ" panose="020B0604030504040204" pitchFamily="50" charset="-128"/>
            </a:endParaRPr>
          </a:p>
        </p:txBody>
      </p:sp>
      <p:sp>
        <p:nvSpPr>
          <p:cNvPr id="33" name="テキスト ボックス 32"/>
          <p:cNvSpPr txBox="1"/>
          <p:nvPr/>
        </p:nvSpPr>
        <p:spPr>
          <a:xfrm>
            <a:off x="424309" y="500447"/>
            <a:ext cx="2492990" cy="5573000"/>
          </a:xfrm>
          <a:prstGeom prst="rect">
            <a:avLst/>
          </a:prstGeom>
          <a:noFill/>
        </p:spPr>
        <p:txBody>
          <a:bodyPr vert="eaVert" wrap="non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dist"/>
            <a:r>
              <a:rPr lang="ja-JP" altLang="en-US" sz="15000" b="1" spc="50" dirty="0">
                <a:ln w="11430"/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ﾎﾟｯﾌﾟ体" panose="040B0A00000000000000" pitchFamily="50" charset="-128"/>
                <a:ea typeface="HGP創英角ﾎﾟｯﾌﾟ体" panose="040B0A00000000000000" pitchFamily="50" charset="-128"/>
                <a:cs typeface="メイリオ" panose="020B0604030504040204" pitchFamily="50" charset="-128"/>
              </a:rPr>
              <a:t>塗立て</a:t>
            </a:r>
            <a:endParaRPr kumimoji="1" lang="ja-JP" altLang="en-US" sz="15000" b="1" spc="50" dirty="0">
              <a:ln w="11430"/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GP創英角ﾎﾟｯﾌﾟ体" panose="040B0A00000000000000" pitchFamily="50" charset="-128"/>
              <a:ea typeface="HGP創英角ﾎﾟｯﾌﾟ体" panose="040B0A00000000000000" pitchFamily="50" charset="-128"/>
              <a:cs typeface="メイリオ" panose="020B0604030504040204" pitchFamily="50" charset="-128"/>
            </a:endParaRPr>
          </a:p>
        </p:txBody>
      </p:sp>
      <p:sp>
        <p:nvSpPr>
          <p:cNvPr id="34" name="テキスト ボックス 33"/>
          <p:cNvSpPr txBox="1"/>
          <p:nvPr/>
        </p:nvSpPr>
        <p:spPr>
          <a:xfrm>
            <a:off x="5311770" y="232746"/>
            <a:ext cx="1292662" cy="9490783"/>
          </a:xfrm>
          <a:prstGeom prst="rect">
            <a:avLst/>
          </a:prstGeom>
          <a:noFill/>
        </p:spPr>
        <p:txBody>
          <a:bodyPr vert="eaVert"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dist"/>
            <a:r>
              <a:rPr kumimoji="1" lang="ja-JP" altLang="en-US" sz="7200" b="1" spc="50" dirty="0" smtClean="0">
                <a:ln w="11430"/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ﾎﾟｯﾌﾟ体" panose="040B0A00000000000000" pitchFamily="50" charset="-128"/>
                <a:ea typeface="HGP創英角ﾎﾟｯﾌﾟ体" panose="040B0A00000000000000" pitchFamily="50" charset="-128"/>
                <a:cs typeface="メイリオ" panose="020B0604030504040204" pitchFamily="50" charset="-128"/>
              </a:rPr>
              <a:t>お気をつけください！</a:t>
            </a:r>
            <a:endParaRPr kumimoji="1" lang="ja-JP" altLang="en-US" sz="7200" b="1" spc="50" dirty="0">
              <a:ln w="11430"/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GP創英角ﾎﾟｯﾌﾟ体" panose="040B0A00000000000000" pitchFamily="50" charset="-128"/>
              <a:ea typeface="HGP創英角ﾎﾟｯﾌﾟ体" panose="040B0A00000000000000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42" name="Group 5"/>
          <p:cNvGrpSpPr>
            <a:grpSpLocks/>
          </p:cNvGrpSpPr>
          <p:nvPr/>
        </p:nvGrpSpPr>
        <p:grpSpPr bwMode="auto">
          <a:xfrm>
            <a:off x="1590802" y="6311335"/>
            <a:ext cx="2108148" cy="3167743"/>
            <a:chOff x="625" y="1752"/>
            <a:chExt cx="573" cy="861"/>
          </a:xfrm>
        </p:grpSpPr>
        <p:grpSp>
          <p:nvGrpSpPr>
            <p:cNvPr id="43" name="Group 6"/>
            <p:cNvGrpSpPr>
              <a:grpSpLocks/>
            </p:cNvGrpSpPr>
            <p:nvPr/>
          </p:nvGrpSpPr>
          <p:grpSpPr bwMode="auto">
            <a:xfrm>
              <a:off x="625" y="1752"/>
              <a:ext cx="573" cy="861"/>
              <a:chOff x="580" y="1752"/>
              <a:chExt cx="573" cy="861"/>
            </a:xfrm>
          </p:grpSpPr>
          <p:grpSp>
            <p:nvGrpSpPr>
              <p:cNvPr id="55" name="Group 7"/>
              <p:cNvGrpSpPr>
                <a:grpSpLocks/>
              </p:cNvGrpSpPr>
              <p:nvPr/>
            </p:nvGrpSpPr>
            <p:grpSpPr bwMode="auto">
              <a:xfrm flipH="1">
                <a:off x="580" y="1752"/>
                <a:ext cx="573" cy="861"/>
                <a:chOff x="702" y="1752"/>
                <a:chExt cx="573" cy="861"/>
              </a:xfrm>
            </p:grpSpPr>
            <p:sp>
              <p:nvSpPr>
                <p:cNvPr id="58" name="AutoShape 8"/>
                <p:cNvSpPr>
                  <a:spLocks noChangeArrowheads="1"/>
                </p:cNvSpPr>
                <p:nvPr/>
              </p:nvSpPr>
              <p:spPr bwMode="auto">
                <a:xfrm>
                  <a:off x="716" y="1752"/>
                  <a:ext cx="544" cy="544"/>
                </a:xfrm>
                <a:custGeom>
                  <a:avLst/>
                  <a:gdLst>
                    <a:gd name="G0" fmla="+- 10185 0 0"/>
                    <a:gd name="G1" fmla="+- 11089685 0 0"/>
                    <a:gd name="G2" fmla="+- 0 0 11089685"/>
                    <a:gd name="T0" fmla="*/ 0 256 1"/>
                    <a:gd name="T1" fmla="*/ 180 256 1"/>
                    <a:gd name="G3" fmla="+- 11089685 T0 T1"/>
                    <a:gd name="T2" fmla="*/ 0 256 1"/>
                    <a:gd name="T3" fmla="*/ 90 256 1"/>
                    <a:gd name="G4" fmla="+- 11089685 T2 T3"/>
                    <a:gd name="G5" fmla="*/ G4 2 1"/>
                    <a:gd name="T4" fmla="*/ 90 256 1"/>
                    <a:gd name="T5" fmla="*/ 0 256 1"/>
                    <a:gd name="G6" fmla="+- 11089685 T4 T5"/>
                    <a:gd name="G7" fmla="*/ G6 2 1"/>
                    <a:gd name="G8" fmla="abs 11089685"/>
                    <a:gd name="T6" fmla="*/ 0 256 1"/>
                    <a:gd name="T7" fmla="*/ 90 256 1"/>
                    <a:gd name="G9" fmla="+- G8 T6 T7"/>
                    <a:gd name="G10" fmla="?: G9 G7 G5"/>
                    <a:gd name="T8" fmla="*/ 0 256 1"/>
                    <a:gd name="T9" fmla="*/ 360 256 1"/>
                    <a:gd name="G11" fmla="+- G10 T8 T9"/>
                    <a:gd name="G12" fmla="?: G10 G11 G10"/>
                    <a:gd name="T10" fmla="*/ 0 256 1"/>
                    <a:gd name="T11" fmla="*/ 360 256 1"/>
                    <a:gd name="G13" fmla="+- G12 T10 T11"/>
                    <a:gd name="G14" fmla="?: G12 G13 G12"/>
                    <a:gd name="G15" fmla="+- 0 0 G14"/>
                    <a:gd name="G16" fmla="+- 10800 0 0"/>
                    <a:gd name="G17" fmla="+- 10800 0 10185"/>
                    <a:gd name="G18" fmla="*/ 10185 1 2"/>
                    <a:gd name="G19" fmla="+- G18 5400 0"/>
                    <a:gd name="G20" fmla="cos G19 11089685"/>
                    <a:gd name="G21" fmla="sin G19 11089685"/>
                    <a:gd name="G22" fmla="+- G20 10800 0"/>
                    <a:gd name="G23" fmla="+- G21 10800 0"/>
                    <a:gd name="G24" fmla="+- 10800 0 G20"/>
                    <a:gd name="G25" fmla="+- 10185 10800 0"/>
                    <a:gd name="G26" fmla="?: G9 G17 G25"/>
                    <a:gd name="G27" fmla="?: G9 0 21600"/>
                    <a:gd name="G28" fmla="cos 10800 11089685"/>
                    <a:gd name="G29" fmla="sin 10800 11089685"/>
                    <a:gd name="G30" fmla="sin 10185 11089685"/>
                    <a:gd name="G31" fmla="+- G28 10800 0"/>
                    <a:gd name="G32" fmla="+- G29 10800 0"/>
                    <a:gd name="G33" fmla="+- G30 10800 0"/>
                    <a:gd name="G34" fmla="?: G4 0 G31"/>
                    <a:gd name="G35" fmla="?: 11089685 G34 0"/>
                    <a:gd name="G36" fmla="?: G6 G35 G31"/>
                    <a:gd name="G37" fmla="+- 21600 0 G36"/>
                    <a:gd name="G38" fmla="?: G4 0 G33"/>
                    <a:gd name="G39" fmla="?: 11089685 G38 G32"/>
                    <a:gd name="G40" fmla="?: G6 G39 0"/>
                    <a:gd name="G41" fmla="?: G4 G32 21600"/>
                    <a:gd name="G42" fmla="?: G6 G41 G33"/>
                    <a:gd name="T12" fmla="*/ 10800 w 21600"/>
                    <a:gd name="T13" fmla="*/ 0 h 21600"/>
                    <a:gd name="T14" fmla="*/ 492 w 21600"/>
                    <a:gd name="T15" fmla="*/ 12763 h 21600"/>
                    <a:gd name="T16" fmla="*/ 10800 w 21600"/>
                    <a:gd name="T17" fmla="*/ 615 h 21600"/>
                    <a:gd name="T18" fmla="*/ 21108 w 21600"/>
                    <a:gd name="T19" fmla="*/ 12763 h 21600"/>
                    <a:gd name="T20" fmla="*/ G36 w 21600"/>
                    <a:gd name="T21" fmla="*/ G40 h 21600"/>
                    <a:gd name="T22" fmla="*/ G37 w 21600"/>
                    <a:gd name="T23" fmla="*/ G42 h 21600"/>
                  </a:gdLst>
                  <a:ahLst/>
                  <a:cxnLst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T20" t="T21" r="T22" b="T23"/>
                  <a:pathLst>
                    <a:path w="21600" h="21600">
                      <a:moveTo>
                        <a:pt x="794" y="12705"/>
                      </a:moveTo>
                      <a:cubicBezTo>
                        <a:pt x="675" y="12077"/>
                        <a:pt x="615" y="11439"/>
                        <a:pt x="615" y="10800"/>
                      </a:cubicBezTo>
                      <a:cubicBezTo>
                        <a:pt x="615" y="5174"/>
                        <a:pt x="5174" y="615"/>
                        <a:pt x="10800" y="615"/>
                      </a:cubicBezTo>
                      <a:cubicBezTo>
                        <a:pt x="16425" y="615"/>
                        <a:pt x="20985" y="5174"/>
                        <a:pt x="20985" y="10800"/>
                      </a:cubicBezTo>
                      <a:cubicBezTo>
                        <a:pt x="20985" y="11439"/>
                        <a:pt x="20924" y="12077"/>
                        <a:pt x="20805" y="12705"/>
                      </a:cubicBezTo>
                      <a:lnTo>
                        <a:pt x="21409" y="12820"/>
                      </a:lnTo>
                      <a:cubicBezTo>
                        <a:pt x="21536" y="12154"/>
                        <a:pt x="21600" y="11478"/>
                        <a:pt x="21600" y="10800"/>
                      </a:cubicBezTo>
                      <a:cubicBezTo>
                        <a:pt x="21600" y="4835"/>
                        <a:pt x="16764" y="0"/>
                        <a:pt x="10800" y="0"/>
                      </a:cubicBezTo>
                      <a:cubicBezTo>
                        <a:pt x="4835" y="0"/>
                        <a:pt x="0" y="4835"/>
                        <a:pt x="0" y="10800"/>
                      </a:cubicBezTo>
                      <a:cubicBezTo>
                        <a:pt x="-1" y="11478"/>
                        <a:pt x="63" y="12154"/>
                        <a:pt x="190" y="12820"/>
                      </a:cubicBezTo>
                      <a:close/>
                    </a:path>
                  </a:pathLst>
                </a:custGeom>
                <a:solidFill>
                  <a:srgbClr val="333333"/>
                </a:solidFill>
                <a:ln w="76200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9" name="Oval 9"/>
                <p:cNvSpPr>
                  <a:spLocks noChangeArrowheads="1"/>
                </p:cNvSpPr>
                <p:nvPr/>
              </p:nvSpPr>
              <p:spPr bwMode="auto">
                <a:xfrm>
                  <a:off x="761" y="2432"/>
                  <a:ext cx="454" cy="181"/>
                </a:xfrm>
                <a:prstGeom prst="ellipse">
                  <a:avLst/>
                </a:prstGeom>
                <a:solidFill>
                  <a:srgbClr val="333333"/>
                </a:solidFill>
                <a:ln w="762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0" name="AutoShape 10"/>
                <p:cNvSpPr>
                  <a:spLocks noChangeArrowheads="1"/>
                </p:cNvSpPr>
                <p:nvPr/>
              </p:nvSpPr>
              <p:spPr bwMode="auto">
                <a:xfrm>
                  <a:off x="716" y="2069"/>
                  <a:ext cx="544" cy="454"/>
                </a:xfrm>
                <a:custGeom>
                  <a:avLst/>
                  <a:gdLst>
                    <a:gd name="G0" fmla="+- 1747 0 0"/>
                    <a:gd name="G1" fmla="+- 21600 0 1747"/>
                    <a:gd name="G2" fmla="*/ 1747 1 2"/>
                    <a:gd name="G3" fmla="+- 21600 0 G2"/>
                    <a:gd name="G4" fmla="+/ 1747 21600 2"/>
                    <a:gd name="G5" fmla="+/ G1 0 2"/>
                    <a:gd name="G6" fmla="*/ 21600 21600 1747"/>
                    <a:gd name="G7" fmla="*/ G6 1 2"/>
                    <a:gd name="G8" fmla="+- 21600 0 G7"/>
                    <a:gd name="G9" fmla="*/ 21600 1 2"/>
                    <a:gd name="G10" fmla="+- 1747 0 G9"/>
                    <a:gd name="G11" fmla="?: G10 G8 0"/>
                    <a:gd name="G12" fmla="?: G10 G7 21600"/>
                    <a:gd name="T0" fmla="*/ 20726 w 21600"/>
                    <a:gd name="T1" fmla="*/ 10800 h 21600"/>
                    <a:gd name="T2" fmla="*/ 10800 w 21600"/>
                    <a:gd name="T3" fmla="*/ 21600 h 21600"/>
                    <a:gd name="T4" fmla="*/ 874 w 21600"/>
                    <a:gd name="T5" fmla="*/ 10800 h 21600"/>
                    <a:gd name="T6" fmla="*/ 10800 w 21600"/>
                    <a:gd name="T7" fmla="*/ 0 h 21600"/>
                    <a:gd name="T8" fmla="*/ 2674 w 21600"/>
                    <a:gd name="T9" fmla="*/ 2674 h 21600"/>
                    <a:gd name="T10" fmla="*/ 18926 w 21600"/>
                    <a:gd name="T11" fmla="*/ 18926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1747" y="21600"/>
                      </a:lnTo>
                      <a:lnTo>
                        <a:pt x="19853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76200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1" name="Oval 11"/>
                <p:cNvSpPr>
                  <a:spLocks noChangeArrowheads="1"/>
                </p:cNvSpPr>
                <p:nvPr/>
              </p:nvSpPr>
              <p:spPr bwMode="auto">
                <a:xfrm>
                  <a:off x="716" y="1979"/>
                  <a:ext cx="544" cy="181"/>
                </a:xfrm>
                <a:prstGeom prst="ellipse">
                  <a:avLst/>
                </a:prstGeom>
                <a:solidFill>
                  <a:srgbClr val="333333"/>
                </a:solidFill>
                <a:ln w="762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" name="Oval 12"/>
                <p:cNvSpPr>
                  <a:spLocks noChangeArrowheads="1"/>
                </p:cNvSpPr>
                <p:nvPr/>
              </p:nvSpPr>
              <p:spPr bwMode="auto">
                <a:xfrm>
                  <a:off x="716" y="1979"/>
                  <a:ext cx="544" cy="181"/>
                </a:xfrm>
                <a:prstGeom prst="ellipse">
                  <a:avLst/>
                </a:prstGeom>
                <a:solidFill>
                  <a:srgbClr val="333333"/>
                </a:solidFill>
                <a:ln w="762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3" name="Oval 13"/>
                <p:cNvSpPr>
                  <a:spLocks noChangeArrowheads="1"/>
                </p:cNvSpPr>
                <p:nvPr/>
              </p:nvSpPr>
              <p:spPr bwMode="auto">
                <a:xfrm>
                  <a:off x="761" y="2024"/>
                  <a:ext cx="454" cy="136"/>
                </a:xfrm>
                <a:prstGeom prst="ellipse">
                  <a:avLst/>
                </a:prstGeom>
                <a:solidFill>
                  <a:srgbClr val="333333"/>
                </a:solidFill>
                <a:ln w="762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4" name="Freeform 14"/>
                <p:cNvSpPr>
                  <a:spLocks/>
                </p:cNvSpPr>
                <p:nvPr/>
              </p:nvSpPr>
              <p:spPr bwMode="auto">
                <a:xfrm>
                  <a:off x="702" y="2062"/>
                  <a:ext cx="573" cy="415"/>
                </a:xfrm>
                <a:custGeom>
                  <a:avLst/>
                  <a:gdLst>
                    <a:gd name="T0" fmla="*/ 14 w 573"/>
                    <a:gd name="T1" fmla="*/ 7 h 415"/>
                    <a:gd name="T2" fmla="*/ 20 w 573"/>
                    <a:gd name="T3" fmla="*/ 115 h 415"/>
                    <a:gd name="T4" fmla="*/ 59 w 573"/>
                    <a:gd name="T5" fmla="*/ 189 h 415"/>
                    <a:gd name="T6" fmla="*/ 105 w 573"/>
                    <a:gd name="T7" fmla="*/ 98 h 415"/>
                    <a:gd name="T8" fmla="*/ 150 w 573"/>
                    <a:gd name="T9" fmla="*/ 325 h 415"/>
                    <a:gd name="T10" fmla="*/ 195 w 573"/>
                    <a:gd name="T11" fmla="*/ 143 h 415"/>
                    <a:gd name="T12" fmla="*/ 241 w 573"/>
                    <a:gd name="T13" fmla="*/ 234 h 415"/>
                    <a:gd name="T14" fmla="*/ 286 w 573"/>
                    <a:gd name="T15" fmla="*/ 143 h 415"/>
                    <a:gd name="T16" fmla="*/ 331 w 573"/>
                    <a:gd name="T17" fmla="*/ 189 h 415"/>
                    <a:gd name="T18" fmla="*/ 396 w 573"/>
                    <a:gd name="T19" fmla="*/ 115 h 415"/>
                    <a:gd name="T20" fmla="*/ 413 w 573"/>
                    <a:gd name="T21" fmla="*/ 370 h 415"/>
                    <a:gd name="T22" fmla="*/ 468 w 573"/>
                    <a:gd name="T23" fmla="*/ 370 h 415"/>
                    <a:gd name="T24" fmla="*/ 465 w 573"/>
                    <a:gd name="T25" fmla="*/ 101 h 415"/>
                    <a:gd name="T26" fmla="*/ 513 w 573"/>
                    <a:gd name="T27" fmla="*/ 189 h 415"/>
                    <a:gd name="T28" fmla="*/ 558 w 573"/>
                    <a:gd name="T29" fmla="*/ 98 h 415"/>
                    <a:gd name="T30" fmla="*/ 558 w 573"/>
                    <a:gd name="T31" fmla="*/ 7 h 415"/>
                    <a:gd name="T32" fmla="*/ 470 w 573"/>
                    <a:gd name="T33" fmla="*/ 58 h 415"/>
                    <a:gd name="T34" fmla="*/ 288 w 573"/>
                    <a:gd name="T35" fmla="*/ 82 h 415"/>
                    <a:gd name="T36" fmla="*/ 96 w 573"/>
                    <a:gd name="T37" fmla="*/ 56 h 415"/>
                    <a:gd name="T38" fmla="*/ 14 w 573"/>
                    <a:gd name="T39" fmla="*/ 7 h 4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573" h="415">
                      <a:moveTo>
                        <a:pt x="14" y="7"/>
                      </a:moveTo>
                      <a:cubicBezTo>
                        <a:pt x="0" y="17"/>
                        <a:pt x="13" y="85"/>
                        <a:pt x="20" y="115"/>
                      </a:cubicBezTo>
                      <a:cubicBezTo>
                        <a:pt x="27" y="145"/>
                        <a:pt x="45" y="192"/>
                        <a:pt x="59" y="189"/>
                      </a:cubicBezTo>
                      <a:cubicBezTo>
                        <a:pt x="73" y="186"/>
                        <a:pt x="55" y="71"/>
                        <a:pt x="105" y="98"/>
                      </a:cubicBezTo>
                      <a:cubicBezTo>
                        <a:pt x="155" y="125"/>
                        <a:pt x="102" y="327"/>
                        <a:pt x="150" y="325"/>
                      </a:cubicBezTo>
                      <a:cubicBezTo>
                        <a:pt x="198" y="323"/>
                        <a:pt x="180" y="158"/>
                        <a:pt x="195" y="143"/>
                      </a:cubicBezTo>
                      <a:cubicBezTo>
                        <a:pt x="210" y="128"/>
                        <a:pt x="226" y="234"/>
                        <a:pt x="241" y="234"/>
                      </a:cubicBezTo>
                      <a:cubicBezTo>
                        <a:pt x="256" y="234"/>
                        <a:pt x="271" y="150"/>
                        <a:pt x="286" y="143"/>
                      </a:cubicBezTo>
                      <a:cubicBezTo>
                        <a:pt x="301" y="136"/>
                        <a:pt x="313" y="194"/>
                        <a:pt x="331" y="189"/>
                      </a:cubicBezTo>
                      <a:cubicBezTo>
                        <a:pt x="349" y="184"/>
                        <a:pt x="382" y="85"/>
                        <a:pt x="396" y="115"/>
                      </a:cubicBezTo>
                      <a:cubicBezTo>
                        <a:pt x="410" y="145"/>
                        <a:pt x="401" y="328"/>
                        <a:pt x="413" y="370"/>
                      </a:cubicBezTo>
                      <a:cubicBezTo>
                        <a:pt x="425" y="412"/>
                        <a:pt x="459" y="415"/>
                        <a:pt x="468" y="370"/>
                      </a:cubicBezTo>
                      <a:cubicBezTo>
                        <a:pt x="477" y="325"/>
                        <a:pt x="428" y="118"/>
                        <a:pt x="465" y="101"/>
                      </a:cubicBezTo>
                      <a:cubicBezTo>
                        <a:pt x="502" y="84"/>
                        <a:pt x="498" y="189"/>
                        <a:pt x="513" y="189"/>
                      </a:cubicBezTo>
                      <a:cubicBezTo>
                        <a:pt x="528" y="189"/>
                        <a:pt x="551" y="128"/>
                        <a:pt x="558" y="98"/>
                      </a:cubicBezTo>
                      <a:cubicBezTo>
                        <a:pt x="565" y="68"/>
                        <a:pt x="573" y="14"/>
                        <a:pt x="558" y="7"/>
                      </a:cubicBezTo>
                      <a:cubicBezTo>
                        <a:pt x="543" y="0"/>
                        <a:pt x="515" y="46"/>
                        <a:pt x="470" y="58"/>
                      </a:cubicBezTo>
                      <a:cubicBezTo>
                        <a:pt x="425" y="70"/>
                        <a:pt x="350" y="82"/>
                        <a:pt x="288" y="82"/>
                      </a:cubicBezTo>
                      <a:cubicBezTo>
                        <a:pt x="154" y="84"/>
                        <a:pt x="154" y="64"/>
                        <a:pt x="96" y="56"/>
                      </a:cubicBezTo>
                      <a:cubicBezTo>
                        <a:pt x="38" y="48"/>
                        <a:pt x="31" y="17"/>
                        <a:pt x="14" y="7"/>
                      </a:cubicBezTo>
                      <a:close/>
                    </a:path>
                  </a:pathLst>
                </a:custGeom>
                <a:solidFill>
                  <a:srgbClr val="333333"/>
                </a:solidFill>
                <a:ln w="76200" cap="flat" cmpd="sng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56" name="AutoShape 15"/>
              <p:cNvSpPr>
                <a:spLocks noChangeArrowheads="1"/>
              </p:cNvSpPr>
              <p:nvPr/>
            </p:nvSpPr>
            <p:spPr bwMode="auto">
              <a:xfrm rot="1800000">
                <a:off x="943" y="1797"/>
                <a:ext cx="90" cy="363"/>
              </a:xfrm>
              <a:prstGeom prst="roundRect">
                <a:avLst>
                  <a:gd name="adj" fmla="val 50000"/>
                </a:avLst>
              </a:prstGeom>
              <a:solidFill>
                <a:srgbClr val="333333"/>
              </a:solidFill>
              <a:ln w="762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7" name="Freeform 16"/>
              <p:cNvSpPr>
                <a:spLocks/>
              </p:cNvSpPr>
              <p:nvPr/>
            </p:nvSpPr>
            <p:spPr bwMode="auto">
              <a:xfrm>
                <a:off x="807" y="2069"/>
                <a:ext cx="226" cy="75"/>
              </a:xfrm>
              <a:custGeom>
                <a:avLst/>
                <a:gdLst>
                  <a:gd name="T0" fmla="*/ 0 w 226"/>
                  <a:gd name="T1" fmla="*/ 0 h 75"/>
                  <a:gd name="T2" fmla="*/ 226 w 226"/>
                  <a:gd name="T3" fmla="*/ 0 h 75"/>
                  <a:gd name="T4" fmla="*/ 150 w 226"/>
                  <a:gd name="T5" fmla="*/ 67 h 75"/>
                  <a:gd name="T6" fmla="*/ 98 w 226"/>
                  <a:gd name="T7" fmla="*/ 75 h 75"/>
                  <a:gd name="T8" fmla="*/ 29 w 226"/>
                  <a:gd name="T9" fmla="*/ 60 h 75"/>
                  <a:gd name="T10" fmla="*/ 0 w 226"/>
                  <a:gd name="T11" fmla="*/ 0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26" h="75">
                    <a:moveTo>
                      <a:pt x="0" y="0"/>
                    </a:moveTo>
                    <a:lnTo>
                      <a:pt x="226" y="0"/>
                    </a:lnTo>
                    <a:lnTo>
                      <a:pt x="150" y="67"/>
                    </a:lnTo>
                    <a:lnTo>
                      <a:pt x="98" y="75"/>
                    </a:lnTo>
                    <a:lnTo>
                      <a:pt x="29" y="6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333333"/>
              </a:solidFill>
              <a:ln w="762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44" name="Group 17"/>
            <p:cNvGrpSpPr>
              <a:grpSpLocks/>
            </p:cNvGrpSpPr>
            <p:nvPr/>
          </p:nvGrpSpPr>
          <p:grpSpPr bwMode="auto">
            <a:xfrm>
              <a:off x="625" y="1752"/>
              <a:ext cx="573" cy="861"/>
              <a:chOff x="580" y="1752"/>
              <a:chExt cx="573" cy="861"/>
            </a:xfrm>
          </p:grpSpPr>
          <p:grpSp>
            <p:nvGrpSpPr>
              <p:cNvPr id="45" name="Group 18"/>
              <p:cNvGrpSpPr>
                <a:grpSpLocks/>
              </p:cNvGrpSpPr>
              <p:nvPr/>
            </p:nvGrpSpPr>
            <p:grpSpPr bwMode="auto">
              <a:xfrm flipH="1">
                <a:off x="580" y="1752"/>
                <a:ext cx="573" cy="861"/>
                <a:chOff x="702" y="1752"/>
                <a:chExt cx="573" cy="861"/>
              </a:xfrm>
            </p:grpSpPr>
            <p:sp>
              <p:nvSpPr>
                <p:cNvPr id="48" name="AutoShape 19"/>
                <p:cNvSpPr>
                  <a:spLocks noChangeArrowheads="1"/>
                </p:cNvSpPr>
                <p:nvPr/>
              </p:nvSpPr>
              <p:spPr bwMode="auto">
                <a:xfrm>
                  <a:off x="716" y="1752"/>
                  <a:ext cx="544" cy="544"/>
                </a:xfrm>
                <a:custGeom>
                  <a:avLst/>
                  <a:gdLst>
                    <a:gd name="G0" fmla="+- 10185 0 0"/>
                    <a:gd name="G1" fmla="+- 11089685 0 0"/>
                    <a:gd name="G2" fmla="+- 0 0 11089685"/>
                    <a:gd name="T0" fmla="*/ 0 256 1"/>
                    <a:gd name="T1" fmla="*/ 180 256 1"/>
                    <a:gd name="G3" fmla="+- 11089685 T0 T1"/>
                    <a:gd name="T2" fmla="*/ 0 256 1"/>
                    <a:gd name="T3" fmla="*/ 90 256 1"/>
                    <a:gd name="G4" fmla="+- 11089685 T2 T3"/>
                    <a:gd name="G5" fmla="*/ G4 2 1"/>
                    <a:gd name="T4" fmla="*/ 90 256 1"/>
                    <a:gd name="T5" fmla="*/ 0 256 1"/>
                    <a:gd name="G6" fmla="+- 11089685 T4 T5"/>
                    <a:gd name="G7" fmla="*/ G6 2 1"/>
                    <a:gd name="G8" fmla="abs 11089685"/>
                    <a:gd name="T6" fmla="*/ 0 256 1"/>
                    <a:gd name="T7" fmla="*/ 90 256 1"/>
                    <a:gd name="G9" fmla="+- G8 T6 T7"/>
                    <a:gd name="G10" fmla="?: G9 G7 G5"/>
                    <a:gd name="T8" fmla="*/ 0 256 1"/>
                    <a:gd name="T9" fmla="*/ 360 256 1"/>
                    <a:gd name="G11" fmla="+- G10 T8 T9"/>
                    <a:gd name="G12" fmla="?: G10 G11 G10"/>
                    <a:gd name="T10" fmla="*/ 0 256 1"/>
                    <a:gd name="T11" fmla="*/ 360 256 1"/>
                    <a:gd name="G13" fmla="+- G12 T10 T11"/>
                    <a:gd name="G14" fmla="?: G12 G13 G12"/>
                    <a:gd name="G15" fmla="+- 0 0 G14"/>
                    <a:gd name="G16" fmla="+- 10800 0 0"/>
                    <a:gd name="G17" fmla="+- 10800 0 10185"/>
                    <a:gd name="G18" fmla="*/ 10185 1 2"/>
                    <a:gd name="G19" fmla="+- G18 5400 0"/>
                    <a:gd name="G20" fmla="cos G19 11089685"/>
                    <a:gd name="G21" fmla="sin G19 11089685"/>
                    <a:gd name="G22" fmla="+- G20 10800 0"/>
                    <a:gd name="G23" fmla="+- G21 10800 0"/>
                    <a:gd name="G24" fmla="+- 10800 0 G20"/>
                    <a:gd name="G25" fmla="+- 10185 10800 0"/>
                    <a:gd name="G26" fmla="?: G9 G17 G25"/>
                    <a:gd name="G27" fmla="?: G9 0 21600"/>
                    <a:gd name="G28" fmla="cos 10800 11089685"/>
                    <a:gd name="G29" fmla="sin 10800 11089685"/>
                    <a:gd name="G30" fmla="sin 10185 11089685"/>
                    <a:gd name="G31" fmla="+- G28 10800 0"/>
                    <a:gd name="G32" fmla="+- G29 10800 0"/>
                    <a:gd name="G33" fmla="+- G30 10800 0"/>
                    <a:gd name="G34" fmla="?: G4 0 G31"/>
                    <a:gd name="G35" fmla="?: 11089685 G34 0"/>
                    <a:gd name="G36" fmla="?: G6 G35 G31"/>
                    <a:gd name="G37" fmla="+- 21600 0 G36"/>
                    <a:gd name="G38" fmla="?: G4 0 G33"/>
                    <a:gd name="G39" fmla="?: 11089685 G38 G32"/>
                    <a:gd name="G40" fmla="?: G6 G39 0"/>
                    <a:gd name="G41" fmla="?: G4 G32 21600"/>
                    <a:gd name="G42" fmla="?: G6 G41 G33"/>
                    <a:gd name="T12" fmla="*/ 10800 w 21600"/>
                    <a:gd name="T13" fmla="*/ 0 h 21600"/>
                    <a:gd name="T14" fmla="*/ 492 w 21600"/>
                    <a:gd name="T15" fmla="*/ 12763 h 21600"/>
                    <a:gd name="T16" fmla="*/ 10800 w 21600"/>
                    <a:gd name="T17" fmla="*/ 615 h 21600"/>
                    <a:gd name="T18" fmla="*/ 21108 w 21600"/>
                    <a:gd name="T19" fmla="*/ 12763 h 21600"/>
                    <a:gd name="T20" fmla="*/ G36 w 21600"/>
                    <a:gd name="T21" fmla="*/ G40 h 21600"/>
                    <a:gd name="T22" fmla="*/ G37 w 21600"/>
                    <a:gd name="T23" fmla="*/ G42 h 21600"/>
                  </a:gdLst>
                  <a:ahLst/>
                  <a:cxnLst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T20" t="T21" r="T22" b="T23"/>
                  <a:pathLst>
                    <a:path w="21600" h="21600">
                      <a:moveTo>
                        <a:pt x="794" y="12705"/>
                      </a:moveTo>
                      <a:cubicBezTo>
                        <a:pt x="675" y="12077"/>
                        <a:pt x="615" y="11439"/>
                        <a:pt x="615" y="10800"/>
                      </a:cubicBezTo>
                      <a:cubicBezTo>
                        <a:pt x="615" y="5174"/>
                        <a:pt x="5174" y="615"/>
                        <a:pt x="10800" y="615"/>
                      </a:cubicBezTo>
                      <a:cubicBezTo>
                        <a:pt x="16425" y="615"/>
                        <a:pt x="20985" y="5174"/>
                        <a:pt x="20985" y="10800"/>
                      </a:cubicBezTo>
                      <a:cubicBezTo>
                        <a:pt x="20985" y="11439"/>
                        <a:pt x="20924" y="12077"/>
                        <a:pt x="20805" y="12705"/>
                      </a:cubicBezTo>
                      <a:lnTo>
                        <a:pt x="21409" y="12820"/>
                      </a:lnTo>
                      <a:cubicBezTo>
                        <a:pt x="21536" y="12154"/>
                        <a:pt x="21600" y="11478"/>
                        <a:pt x="21600" y="10800"/>
                      </a:cubicBezTo>
                      <a:cubicBezTo>
                        <a:pt x="21600" y="4835"/>
                        <a:pt x="16764" y="0"/>
                        <a:pt x="10800" y="0"/>
                      </a:cubicBezTo>
                      <a:cubicBezTo>
                        <a:pt x="4835" y="0"/>
                        <a:pt x="0" y="4835"/>
                        <a:pt x="0" y="10800"/>
                      </a:cubicBezTo>
                      <a:cubicBezTo>
                        <a:pt x="-1" y="11478"/>
                        <a:pt x="63" y="12154"/>
                        <a:pt x="190" y="12820"/>
                      </a:cubicBezTo>
                      <a:close/>
                    </a:path>
                  </a:pathLst>
                </a:custGeom>
                <a:solidFill>
                  <a:srgbClr val="80808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9" name="Oval 20"/>
                <p:cNvSpPr>
                  <a:spLocks noChangeArrowheads="1"/>
                </p:cNvSpPr>
                <p:nvPr/>
              </p:nvSpPr>
              <p:spPr bwMode="auto">
                <a:xfrm>
                  <a:off x="761" y="2432"/>
                  <a:ext cx="454" cy="181"/>
                </a:xfrm>
                <a:prstGeom prst="ellipse">
                  <a:avLst/>
                </a:pr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0" name="AutoShape 21"/>
                <p:cNvSpPr>
                  <a:spLocks noChangeArrowheads="1"/>
                </p:cNvSpPr>
                <p:nvPr/>
              </p:nvSpPr>
              <p:spPr bwMode="auto">
                <a:xfrm>
                  <a:off x="716" y="2069"/>
                  <a:ext cx="544" cy="454"/>
                </a:xfrm>
                <a:custGeom>
                  <a:avLst/>
                  <a:gdLst>
                    <a:gd name="G0" fmla="+- 1747 0 0"/>
                    <a:gd name="G1" fmla="+- 21600 0 1747"/>
                    <a:gd name="G2" fmla="*/ 1747 1 2"/>
                    <a:gd name="G3" fmla="+- 21600 0 G2"/>
                    <a:gd name="G4" fmla="+/ 1747 21600 2"/>
                    <a:gd name="G5" fmla="+/ G1 0 2"/>
                    <a:gd name="G6" fmla="*/ 21600 21600 1747"/>
                    <a:gd name="G7" fmla="*/ G6 1 2"/>
                    <a:gd name="G8" fmla="+- 21600 0 G7"/>
                    <a:gd name="G9" fmla="*/ 21600 1 2"/>
                    <a:gd name="G10" fmla="+- 1747 0 G9"/>
                    <a:gd name="G11" fmla="?: G10 G8 0"/>
                    <a:gd name="G12" fmla="?: G10 G7 21600"/>
                    <a:gd name="T0" fmla="*/ 20726 w 21600"/>
                    <a:gd name="T1" fmla="*/ 10800 h 21600"/>
                    <a:gd name="T2" fmla="*/ 10800 w 21600"/>
                    <a:gd name="T3" fmla="*/ 21600 h 21600"/>
                    <a:gd name="T4" fmla="*/ 874 w 21600"/>
                    <a:gd name="T5" fmla="*/ 10800 h 21600"/>
                    <a:gd name="T6" fmla="*/ 10800 w 21600"/>
                    <a:gd name="T7" fmla="*/ 0 h 21600"/>
                    <a:gd name="T8" fmla="*/ 2674 w 21600"/>
                    <a:gd name="T9" fmla="*/ 2674 h 21600"/>
                    <a:gd name="T10" fmla="*/ 18926 w 21600"/>
                    <a:gd name="T11" fmla="*/ 18926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1747" y="21600"/>
                      </a:lnTo>
                      <a:lnTo>
                        <a:pt x="19853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1" name="Oval 22"/>
                <p:cNvSpPr>
                  <a:spLocks noChangeArrowheads="1"/>
                </p:cNvSpPr>
                <p:nvPr/>
              </p:nvSpPr>
              <p:spPr bwMode="auto">
                <a:xfrm>
                  <a:off x="716" y="1979"/>
                  <a:ext cx="544" cy="181"/>
                </a:xfrm>
                <a:prstGeom prst="ellipse">
                  <a:avLst/>
                </a:pr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2" name="Oval 23"/>
                <p:cNvSpPr>
                  <a:spLocks noChangeArrowheads="1"/>
                </p:cNvSpPr>
                <p:nvPr/>
              </p:nvSpPr>
              <p:spPr bwMode="auto">
                <a:xfrm>
                  <a:off x="716" y="1979"/>
                  <a:ext cx="544" cy="181"/>
                </a:xfrm>
                <a:prstGeom prst="ellipse">
                  <a:avLst/>
                </a:prstGeom>
                <a:solidFill>
                  <a:srgbClr val="80808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3" name="Oval 24"/>
                <p:cNvSpPr>
                  <a:spLocks noChangeArrowheads="1"/>
                </p:cNvSpPr>
                <p:nvPr/>
              </p:nvSpPr>
              <p:spPr bwMode="auto">
                <a:xfrm>
                  <a:off x="761" y="2024"/>
                  <a:ext cx="454" cy="136"/>
                </a:xfrm>
                <a:prstGeom prst="ellipse">
                  <a:avLst/>
                </a:prstGeom>
                <a:solidFill>
                  <a:srgbClr val="3333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4" name="Freeform 25"/>
                <p:cNvSpPr>
                  <a:spLocks/>
                </p:cNvSpPr>
                <p:nvPr/>
              </p:nvSpPr>
              <p:spPr bwMode="auto">
                <a:xfrm>
                  <a:off x="702" y="2062"/>
                  <a:ext cx="573" cy="415"/>
                </a:xfrm>
                <a:custGeom>
                  <a:avLst/>
                  <a:gdLst>
                    <a:gd name="T0" fmla="*/ 14 w 573"/>
                    <a:gd name="T1" fmla="*/ 7 h 415"/>
                    <a:gd name="T2" fmla="*/ 20 w 573"/>
                    <a:gd name="T3" fmla="*/ 115 h 415"/>
                    <a:gd name="T4" fmla="*/ 59 w 573"/>
                    <a:gd name="T5" fmla="*/ 189 h 415"/>
                    <a:gd name="T6" fmla="*/ 105 w 573"/>
                    <a:gd name="T7" fmla="*/ 98 h 415"/>
                    <a:gd name="T8" fmla="*/ 150 w 573"/>
                    <a:gd name="T9" fmla="*/ 325 h 415"/>
                    <a:gd name="T10" fmla="*/ 195 w 573"/>
                    <a:gd name="T11" fmla="*/ 143 h 415"/>
                    <a:gd name="T12" fmla="*/ 241 w 573"/>
                    <a:gd name="T13" fmla="*/ 234 h 415"/>
                    <a:gd name="T14" fmla="*/ 286 w 573"/>
                    <a:gd name="T15" fmla="*/ 143 h 415"/>
                    <a:gd name="T16" fmla="*/ 331 w 573"/>
                    <a:gd name="T17" fmla="*/ 189 h 415"/>
                    <a:gd name="T18" fmla="*/ 396 w 573"/>
                    <a:gd name="T19" fmla="*/ 115 h 415"/>
                    <a:gd name="T20" fmla="*/ 413 w 573"/>
                    <a:gd name="T21" fmla="*/ 370 h 415"/>
                    <a:gd name="T22" fmla="*/ 468 w 573"/>
                    <a:gd name="T23" fmla="*/ 370 h 415"/>
                    <a:gd name="T24" fmla="*/ 465 w 573"/>
                    <a:gd name="T25" fmla="*/ 101 h 415"/>
                    <a:gd name="T26" fmla="*/ 513 w 573"/>
                    <a:gd name="T27" fmla="*/ 189 h 415"/>
                    <a:gd name="T28" fmla="*/ 558 w 573"/>
                    <a:gd name="T29" fmla="*/ 98 h 415"/>
                    <a:gd name="T30" fmla="*/ 558 w 573"/>
                    <a:gd name="T31" fmla="*/ 7 h 415"/>
                    <a:gd name="T32" fmla="*/ 470 w 573"/>
                    <a:gd name="T33" fmla="*/ 58 h 415"/>
                    <a:gd name="T34" fmla="*/ 288 w 573"/>
                    <a:gd name="T35" fmla="*/ 82 h 415"/>
                    <a:gd name="T36" fmla="*/ 96 w 573"/>
                    <a:gd name="T37" fmla="*/ 56 h 415"/>
                    <a:gd name="T38" fmla="*/ 14 w 573"/>
                    <a:gd name="T39" fmla="*/ 7 h 4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573" h="415">
                      <a:moveTo>
                        <a:pt x="14" y="7"/>
                      </a:moveTo>
                      <a:cubicBezTo>
                        <a:pt x="0" y="17"/>
                        <a:pt x="13" y="85"/>
                        <a:pt x="20" y="115"/>
                      </a:cubicBezTo>
                      <a:cubicBezTo>
                        <a:pt x="27" y="145"/>
                        <a:pt x="45" y="192"/>
                        <a:pt x="59" y="189"/>
                      </a:cubicBezTo>
                      <a:cubicBezTo>
                        <a:pt x="73" y="186"/>
                        <a:pt x="55" y="71"/>
                        <a:pt x="105" y="98"/>
                      </a:cubicBezTo>
                      <a:cubicBezTo>
                        <a:pt x="155" y="125"/>
                        <a:pt x="102" y="327"/>
                        <a:pt x="150" y="325"/>
                      </a:cubicBezTo>
                      <a:cubicBezTo>
                        <a:pt x="198" y="323"/>
                        <a:pt x="180" y="158"/>
                        <a:pt x="195" y="143"/>
                      </a:cubicBezTo>
                      <a:cubicBezTo>
                        <a:pt x="210" y="128"/>
                        <a:pt x="226" y="234"/>
                        <a:pt x="241" y="234"/>
                      </a:cubicBezTo>
                      <a:cubicBezTo>
                        <a:pt x="256" y="234"/>
                        <a:pt x="271" y="150"/>
                        <a:pt x="286" y="143"/>
                      </a:cubicBezTo>
                      <a:cubicBezTo>
                        <a:pt x="301" y="136"/>
                        <a:pt x="313" y="194"/>
                        <a:pt x="331" y="189"/>
                      </a:cubicBezTo>
                      <a:cubicBezTo>
                        <a:pt x="349" y="184"/>
                        <a:pt x="382" y="85"/>
                        <a:pt x="396" y="115"/>
                      </a:cubicBezTo>
                      <a:cubicBezTo>
                        <a:pt x="410" y="145"/>
                        <a:pt x="401" y="328"/>
                        <a:pt x="413" y="370"/>
                      </a:cubicBezTo>
                      <a:cubicBezTo>
                        <a:pt x="425" y="412"/>
                        <a:pt x="459" y="415"/>
                        <a:pt x="468" y="370"/>
                      </a:cubicBezTo>
                      <a:cubicBezTo>
                        <a:pt x="477" y="325"/>
                        <a:pt x="428" y="118"/>
                        <a:pt x="465" y="101"/>
                      </a:cubicBezTo>
                      <a:cubicBezTo>
                        <a:pt x="502" y="84"/>
                        <a:pt x="498" y="189"/>
                        <a:pt x="513" y="189"/>
                      </a:cubicBezTo>
                      <a:cubicBezTo>
                        <a:pt x="528" y="189"/>
                        <a:pt x="551" y="128"/>
                        <a:pt x="558" y="98"/>
                      </a:cubicBezTo>
                      <a:cubicBezTo>
                        <a:pt x="565" y="68"/>
                        <a:pt x="573" y="14"/>
                        <a:pt x="558" y="7"/>
                      </a:cubicBezTo>
                      <a:cubicBezTo>
                        <a:pt x="543" y="0"/>
                        <a:pt x="515" y="46"/>
                        <a:pt x="470" y="58"/>
                      </a:cubicBezTo>
                      <a:cubicBezTo>
                        <a:pt x="425" y="70"/>
                        <a:pt x="350" y="82"/>
                        <a:pt x="288" y="82"/>
                      </a:cubicBezTo>
                      <a:cubicBezTo>
                        <a:pt x="154" y="84"/>
                        <a:pt x="154" y="64"/>
                        <a:pt x="96" y="56"/>
                      </a:cubicBezTo>
                      <a:cubicBezTo>
                        <a:pt x="38" y="48"/>
                        <a:pt x="31" y="17"/>
                        <a:pt x="14" y="7"/>
                      </a:cubicBezTo>
                      <a:close/>
                    </a:path>
                  </a:pathLst>
                </a:custGeom>
                <a:solidFill>
                  <a:srgbClr val="3366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flat" cmpd="sng">
                      <a:solidFill>
                        <a:schemeClr val="tx1"/>
                      </a:solidFill>
                      <a:prstDash val="solid"/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46" name="AutoShape 26"/>
              <p:cNvSpPr>
                <a:spLocks noChangeArrowheads="1"/>
              </p:cNvSpPr>
              <p:nvPr/>
            </p:nvSpPr>
            <p:spPr bwMode="auto">
              <a:xfrm rot="1800000">
                <a:off x="943" y="1797"/>
                <a:ext cx="90" cy="363"/>
              </a:xfrm>
              <a:prstGeom prst="roundRect">
                <a:avLst>
                  <a:gd name="adj" fmla="val 50000"/>
                </a:avLst>
              </a:prstGeom>
              <a:solidFill>
                <a:srgbClr val="9966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7" name="Freeform 27"/>
              <p:cNvSpPr>
                <a:spLocks/>
              </p:cNvSpPr>
              <p:nvPr/>
            </p:nvSpPr>
            <p:spPr bwMode="auto">
              <a:xfrm>
                <a:off x="807" y="2069"/>
                <a:ext cx="226" cy="75"/>
              </a:xfrm>
              <a:custGeom>
                <a:avLst/>
                <a:gdLst>
                  <a:gd name="T0" fmla="*/ 0 w 226"/>
                  <a:gd name="T1" fmla="*/ 0 h 75"/>
                  <a:gd name="T2" fmla="*/ 226 w 226"/>
                  <a:gd name="T3" fmla="*/ 0 h 75"/>
                  <a:gd name="T4" fmla="*/ 150 w 226"/>
                  <a:gd name="T5" fmla="*/ 67 h 75"/>
                  <a:gd name="T6" fmla="*/ 98 w 226"/>
                  <a:gd name="T7" fmla="*/ 75 h 75"/>
                  <a:gd name="T8" fmla="*/ 29 w 226"/>
                  <a:gd name="T9" fmla="*/ 60 h 75"/>
                  <a:gd name="T10" fmla="*/ 0 w 226"/>
                  <a:gd name="T11" fmla="*/ 0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26" h="75">
                    <a:moveTo>
                      <a:pt x="0" y="0"/>
                    </a:moveTo>
                    <a:lnTo>
                      <a:pt x="226" y="0"/>
                    </a:lnTo>
                    <a:lnTo>
                      <a:pt x="150" y="67"/>
                    </a:lnTo>
                    <a:lnTo>
                      <a:pt x="98" y="75"/>
                    </a:lnTo>
                    <a:lnTo>
                      <a:pt x="29" y="6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3333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044080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テキスト ボックス 17"/>
          <p:cNvSpPr txBox="1"/>
          <p:nvPr/>
        </p:nvSpPr>
        <p:spPr>
          <a:xfrm>
            <a:off x="2295745" y="317685"/>
            <a:ext cx="3108543" cy="7421262"/>
          </a:xfrm>
          <a:prstGeom prst="rect">
            <a:avLst/>
          </a:prstGeom>
          <a:noFill/>
        </p:spPr>
        <p:txBody>
          <a:bodyPr vert="eaVert" wrap="non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dist"/>
            <a:r>
              <a:rPr kumimoji="1" lang="ja-JP" altLang="en-US" sz="19000" b="1" spc="50" dirty="0" smtClean="0">
                <a:ln w="11430"/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ペンキ</a:t>
            </a:r>
            <a:endParaRPr kumimoji="1" lang="ja-JP" altLang="en-US" sz="19000" b="1" spc="50" dirty="0">
              <a:ln w="11430"/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-81390" y="677525"/>
            <a:ext cx="2954655" cy="7036542"/>
          </a:xfrm>
          <a:prstGeom prst="rect">
            <a:avLst/>
          </a:prstGeom>
          <a:noFill/>
        </p:spPr>
        <p:txBody>
          <a:bodyPr vert="eaVert" wrap="non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dist"/>
            <a:r>
              <a:rPr lang="ja-JP" altLang="en-US" sz="18000" b="1" spc="50" dirty="0">
                <a:ln w="11430"/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塗立て</a:t>
            </a:r>
            <a:endParaRPr kumimoji="1" lang="ja-JP" altLang="en-US" sz="18000" b="1" spc="50" dirty="0">
              <a:ln w="11430"/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5250400" y="227475"/>
            <a:ext cx="1292662" cy="9389750"/>
          </a:xfrm>
          <a:prstGeom prst="rect">
            <a:avLst/>
          </a:prstGeom>
          <a:noFill/>
        </p:spPr>
        <p:txBody>
          <a:bodyPr vert="eaVert" wrap="non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dist"/>
            <a:r>
              <a:rPr kumimoji="1" lang="ja-JP" altLang="en-US" sz="7200" b="1" spc="50" dirty="0" smtClean="0">
                <a:ln w="11430"/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お気をつけください！</a:t>
            </a:r>
            <a:endParaRPr kumimoji="1" lang="ja-JP" altLang="en-US" sz="7200" b="1" spc="50" dirty="0">
              <a:ln w="11430"/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21" name="グループ化 20"/>
          <p:cNvGrpSpPr/>
          <p:nvPr/>
        </p:nvGrpSpPr>
        <p:grpSpPr>
          <a:xfrm flipH="1">
            <a:off x="709915" y="6866256"/>
            <a:ext cx="2774253" cy="2798712"/>
            <a:chOff x="587515" y="908720"/>
            <a:chExt cx="1550083" cy="1563749"/>
          </a:xfrm>
        </p:grpSpPr>
        <p:grpSp>
          <p:nvGrpSpPr>
            <p:cNvPr id="22" name="グループ化 21"/>
            <p:cNvGrpSpPr/>
            <p:nvPr/>
          </p:nvGrpSpPr>
          <p:grpSpPr>
            <a:xfrm rot="1800000">
              <a:off x="587515" y="908720"/>
              <a:ext cx="647735" cy="1563749"/>
              <a:chOff x="6766560" y="1188721"/>
              <a:chExt cx="1584488" cy="3825240"/>
            </a:xfrm>
          </p:grpSpPr>
          <p:grpSp>
            <p:nvGrpSpPr>
              <p:cNvPr id="27" name="グループ化 26"/>
              <p:cNvGrpSpPr/>
              <p:nvPr/>
            </p:nvGrpSpPr>
            <p:grpSpPr>
              <a:xfrm>
                <a:off x="6766872" y="1188721"/>
                <a:ext cx="1584176" cy="3825240"/>
                <a:chOff x="6753200" y="1203961"/>
                <a:chExt cx="1584176" cy="3825240"/>
              </a:xfrm>
              <a:solidFill>
                <a:schemeClr val="tx1"/>
              </a:solidFill>
            </p:grpSpPr>
            <p:sp>
              <p:nvSpPr>
                <p:cNvPr id="35" name="角丸四角形 34"/>
                <p:cNvSpPr/>
                <p:nvPr/>
              </p:nvSpPr>
              <p:spPr>
                <a:xfrm>
                  <a:off x="6797040" y="1203961"/>
                  <a:ext cx="1493520" cy="1005838"/>
                </a:xfrm>
                <a:prstGeom prst="roundRect">
                  <a:avLst>
                    <a:gd name="adj" fmla="val 12879"/>
                  </a:avLst>
                </a:prstGeom>
                <a:grpFill/>
                <a:ln w="571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vert="eaVert"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" name="ブローチ 35"/>
                <p:cNvSpPr/>
                <p:nvPr/>
              </p:nvSpPr>
              <p:spPr>
                <a:xfrm>
                  <a:off x="6753200" y="2072970"/>
                  <a:ext cx="1584176" cy="1105509"/>
                </a:xfrm>
                <a:prstGeom prst="plaque">
                  <a:avLst>
                    <a:gd name="adj" fmla="val 38637"/>
                  </a:avLst>
                </a:prstGeom>
                <a:grpFill/>
                <a:ln w="571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vert="eaVert"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" name="角丸四角形 36"/>
                <p:cNvSpPr/>
                <p:nvPr/>
              </p:nvSpPr>
              <p:spPr>
                <a:xfrm>
                  <a:off x="6753200" y="2132014"/>
                  <a:ext cx="1584176" cy="421480"/>
                </a:xfrm>
                <a:prstGeom prst="roundRect">
                  <a:avLst/>
                </a:prstGeom>
                <a:grpFill/>
                <a:ln w="571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vert="eaVert"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" name="角丸四角形 37"/>
                <p:cNvSpPr/>
                <p:nvPr/>
              </p:nvSpPr>
              <p:spPr>
                <a:xfrm>
                  <a:off x="6753200" y="2001440"/>
                  <a:ext cx="1584176" cy="264319"/>
                </a:xfrm>
                <a:prstGeom prst="roundRect">
                  <a:avLst/>
                </a:prstGeom>
                <a:grpFill/>
                <a:ln w="571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vert="eaVert"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" name="角丸四角形 38"/>
                <p:cNvSpPr/>
                <p:nvPr/>
              </p:nvSpPr>
              <p:spPr>
                <a:xfrm>
                  <a:off x="7394376" y="2978149"/>
                  <a:ext cx="301824" cy="2051052"/>
                </a:xfrm>
                <a:prstGeom prst="roundRect">
                  <a:avLst>
                    <a:gd name="adj" fmla="val 50000"/>
                  </a:avLst>
                </a:prstGeom>
                <a:grpFill/>
                <a:ln w="571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vert="eaVert"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8" name="グループ化 27"/>
              <p:cNvGrpSpPr/>
              <p:nvPr/>
            </p:nvGrpSpPr>
            <p:grpSpPr>
              <a:xfrm>
                <a:off x="6766560" y="1188721"/>
                <a:ext cx="1584176" cy="3825240"/>
                <a:chOff x="6753200" y="1203961"/>
                <a:chExt cx="1584176" cy="3825240"/>
              </a:xfrm>
            </p:grpSpPr>
            <p:sp>
              <p:nvSpPr>
                <p:cNvPr id="29" name="角丸四角形 28"/>
                <p:cNvSpPr/>
                <p:nvPr/>
              </p:nvSpPr>
              <p:spPr>
                <a:xfrm>
                  <a:off x="6797040" y="1203961"/>
                  <a:ext cx="1493520" cy="1005838"/>
                </a:xfrm>
                <a:prstGeom prst="roundRect">
                  <a:avLst>
                    <a:gd name="adj" fmla="val 12879"/>
                  </a:avLst>
                </a:prstGeom>
                <a:pattFill prst="narVert">
                  <a:fgClr>
                    <a:srgbClr val="FFFF99"/>
                  </a:fgClr>
                  <a:bgClr>
                    <a:schemeClr val="bg1"/>
                  </a:bgClr>
                </a:patt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vert="eaVert"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" name="ブローチ 29"/>
                <p:cNvSpPr/>
                <p:nvPr/>
              </p:nvSpPr>
              <p:spPr>
                <a:xfrm>
                  <a:off x="6753200" y="2072970"/>
                  <a:ext cx="1584176" cy="1105509"/>
                </a:xfrm>
                <a:prstGeom prst="plaque">
                  <a:avLst>
                    <a:gd name="adj" fmla="val 38637"/>
                  </a:avLst>
                </a:prstGeom>
                <a:solidFill>
                  <a:srgbClr val="9966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vert="eaVert"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" name="角丸四角形 30"/>
                <p:cNvSpPr/>
                <p:nvPr/>
              </p:nvSpPr>
              <p:spPr>
                <a:xfrm>
                  <a:off x="6753200" y="2132014"/>
                  <a:ext cx="1584176" cy="421480"/>
                </a:xfrm>
                <a:prstGeom prst="roundRect">
                  <a:avLst/>
                </a:prstGeom>
                <a:solidFill>
                  <a:srgbClr val="9966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vert="eaVert"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" name="角丸四角形 31"/>
                <p:cNvSpPr/>
                <p:nvPr/>
              </p:nvSpPr>
              <p:spPr>
                <a:xfrm>
                  <a:off x="6753200" y="2001440"/>
                  <a:ext cx="1584176" cy="264319"/>
                </a:xfrm>
                <a:prstGeom prst="roundRect">
                  <a:avLst/>
                </a:prstGeom>
                <a:gradFill flip="none" rotWithShape="1">
                  <a:gsLst>
                    <a:gs pos="0">
                      <a:srgbClr val="FFFFFF"/>
                    </a:gs>
                    <a:gs pos="7001">
                      <a:srgbClr val="E6E6E6"/>
                    </a:gs>
                    <a:gs pos="32001">
                      <a:srgbClr val="7D8496"/>
                    </a:gs>
                    <a:gs pos="47000">
                      <a:srgbClr val="E6E6E6"/>
                    </a:gs>
                    <a:gs pos="85001">
                      <a:srgbClr val="7D8496"/>
                    </a:gs>
                    <a:gs pos="100000">
                      <a:srgbClr val="E6E6E6"/>
                    </a:gs>
                  </a:gsLst>
                  <a:lin ang="13500000" scaled="1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vert="eaVert"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" name="角丸四角形 32"/>
                <p:cNvSpPr/>
                <p:nvPr/>
              </p:nvSpPr>
              <p:spPr>
                <a:xfrm>
                  <a:off x="7394376" y="2978149"/>
                  <a:ext cx="301824" cy="2051052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9966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vert="eaVert"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" name="円/楕円 33"/>
                <p:cNvSpPr/>
                <p:nvPr/>
              </p:nvSpPr>
              <p:spPr>
                <a:xfrm>
                  <a:off x="7461468" y="4754880"/>
                  <a:ext cx="167640" cy="167640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vert="eaVert"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23" name="グループ化 22"/>
            <p:cNvGrpSpPr/>
            <p:nvPr/>
          </p:nvGrpSpPr>
          <p:grpSpPr>
            <a:xfrm>
              <a:off x="875570" y="1015014"/>
              <a:ext cx="1262028" cy="571323"/>
              <a:chOff x="6798123" y="2483102"/>
              <a:chExt cx="1681381" cy="761165"/>
            </a:xfrm>
            <a:solidFill>
              <a:srgbClr val="0070C0"/>
            </a:solidFill>
          </p:grpSpPr>
          <p:sp>
            <p:nvSpPr>
              <p:cNvPr id="24" name="フリーフォーム 23"/>
              <p:cNvSpPr/>
              <p:nvPr/>
            </p:nvSpPr>
            <p:spPr>
              <a:xfrm rot="1800000">
                <a:off x="6798123" y="2483102"/>
                <a:ext cx="1494895" cy="469413"/>
              </a:xfrm>
              <a:custGeom>
                <a:avLst/>
                <a:gdLst>
                  <a:gd name="connsiteX0" fmla="*/ 129600 w 2744765"/>
                  <a:gd name="connsiteY0" fmla="*/ 38925 h 861885"/>
                  <a:gd name="connsiteX1" fmla="*/ 30540 w 2744765"/>
                  <a:gd name="connsiteY1" fmla="*/ 145605 h 861885"/>
                  <a:gd name="connsiteX2" fmla="*/ 60 w 2744765"/>
                  <a:gd name="connsiteY2" fmla="*/ 328485 h 861885"/>
                  <a:gd name="connsiteX3" fmla="*/ 22920 w 2744765"/>
                  <a:gd name="connsiteY3" fmla="*/ 564705 h 861885"/>
                  <a:gd name="connsiteX4" fmla="*/ 30540 w 2744765"/>
                  <a:gd name="connsiteY4" fmla="*/ 861885 h 861885"/>
                  <a:gd name="connsiteX5" fmla="*/ 236280 w 2744765"/>
                  <a:gd name="connsiteY5" fmla="*/ 564705 h 861885"/>
                  <a:gd name="connsiteX6" fmla="*/ 403920 w 2744765"/>
                  <a:gd name="connsiteY6" fmla="*/ 618045 h 861885"/>
                  <a:gd name="connsiteX7" fmla="*/ 518220 w 2744765"/>
                  <a:gd name="connsiteY7" fmla="*/ 747585 h 861885"/>
                  <a:gd name="connsiteX8" fmla="*/ 678240 w 2744765"/>
                  <a:gd name="connsiteY8" fmla="*/ 526605 h 861885"/>
                  <a:gd name="connsiteX9" fmla="*/ 784920 w 2744765"/>
                  <a:gd name="connsiteY9" fmla="*/ 747585 h 861885"/>
                  <a:gd name="connsiteX10" fmla="*/ 990660 w 2744765"/>
                  <a:gd name="connsiteY10" fmla="*/ 534225 h 861885"/>
                  <a:gd name="connsiteX11" fmla="*/ 1165920 w 2744765"/>
                  <a:gd name="connsiteY11" fmla="*/ 549465 h 861885"/>
                  <a:gd name="connsiteX12" fmla="*/ 1234500 w 2744765"/>
                  <a:gd name="connsiteY12" fmla="*/ 793305 h 861885"/>
                  <a:gd name="connsiteX13" fmla="*/ 1364040 w 2744765"/>
                  <a:gd name="connsiteY13" fmla="*/ 808545 h 861885"/>
                  <a:gd name="connsiteX14" fmla="*/ 1318320 w 2744765"/>
                  <a:gd name="connsiteY14" fmla="*/ 587565 h 861885"/>
                  <a:gd name="connsiteX15" fmla="*/ 1409760 w 2744765"/>
                  <a:gd name="connsiteY15" fmla="*/ 503745 h 861885"/>
                  <a:gd name="connsiteX16" fmla="*/ 1546920 w 2744765"/>
                  <a:gd name="connsiteY16" fmla="*/ 656145 h 861885"/>
                  <a:gd name="connsiteX17" fmla="*/ 1988880 w 2744765"/>
                  <a:gd name="connsiteY17" fmla="*/ 823785 h 861885"/>
                  <a:gd name="connsiteX18" fmla="*/ 2133660 w 2744765"/>
                  <a:gd name="connsiteY18" fmla="*/ 762825 h 861885"/>
                  <a:gd name="connsiteX19" fmla="*/ 1798380 w 2744765"/>
                  <a:gd name="connsiteY19" fmla="*/ 610425 h 861885"/>
                  <a:gd name="connsiteX20" fmla="*/ 1943160 w 2744765"/>
                  <a:gd name="connsiteY20" fmla="*/ 557085 h 861885"/>
                  <a:gd name="connsiteX21" fmla="*/ 2392740 w 2744765"/>
                  <a:gd name="connsiteY21" fmla="*/ 785685 h 861885"/>
                  <a:gd name="connsiteX22" fmla="*/ 2743260 w 2744765"/>
                  <a:gd name="connsiteY22" fmla="*/ 633285 h 861885"/>
                  <a:gd name="connsiteX23" fmla="*/ 2507040 w 2744765"/>
                  <a:gd name="connsiteY23" fmla="*/ 511365 h 861885"/>
                  <a:gd name="connsiteX24" fmla="*/ 2209860 w 2744765"/>
                  <a:gd name="connsiteY24" fmla="*/ 572325 h 861885"/>
                  <a:gd name="connsiteX25" fmla="*/ 1996500 w 2744765"/>
                  <a:gd name="connsiteY25" fmla="*/ 427545 h 861885"/>
                  <a:gd name="connsiteX26" fmla="*/ 1752660 w 2744765"/>
                  <a:gd name="connsiteY26" fmla="*/ 252285 h 861885"/>
                  <a:gd name="connsiteX27" fmla="*/ 1897440 w 2744765"/>
                  <a:gd name="connsiteY27" fmla="*/ 99885 h 861885"/>
                  <a:gd name="connsiteX28" fmla="*/ 1661220 w 2744765"/>
                  <a:gd name="connsiteY28" fmla="*/ 23685 h 861885"/>
                  <a:gd name="connsiteX29" fmla="*/ 1135440 w 2744765"/>
                  <a:gd name="connsiteY29" fmla="*/ 38925 h 861885"/>
                  <a:gd name="connsiteX30" fmla="*/ 807780 w 2744765"/>
                  <a:gd name="connsiteY30" fmla="*/ 84645 h 861885"/>
                  <a:gd name="connsiteX31" fmla="*/ 518220 w 2744765"/>
                  <a:gd name="connsiteY31" fmla="*/ 825 h 861885"/>
                  <a:gd name="connsiteX32" fmla="*/ 129600 w 2744765"/>
                  <a:gd name="connsiteY32" fmla="*/ 38925 h 8618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2744765" h="861885">
                    <a:moveTo>
                      <a:pt x="129600" y="38925"/>
                    </a:moveTo>
                    <a:cubicBezTo>
                      <a:pt x="48320" y="63055"/>
                      <a:pt x="52130" y="97345"/>
                      <a:pt x="30540" y="145605"/>
                    </a:cubicBezTo>
                    <a:cubicBezTo>
                      <a:pt x="8950" y="193865"/>
                      <a:pt x="1330" y="258635"/>
                      <a:pt x="60" y="328485"/>
                    </a:cubicBezTo>
                    <a:cubicBezTo>
                      <a:pt x="-1210" y="398335"/>
                      <a:pt x="17840" y="475805"/>
                      <a:pt x="22920" y="564705"/>
                    </a:cubicBezTo>
                    <a:cubicBezTo>
                      <a:pt x="28000" y="653605"/>
                      <a:pt x="-5020" y="861885"/>
                      <a:pt x="30540" y="861885"/>
                    </a:cubicBezTo>
                    <a:cubicBezTo>
                      <a:pt x="66100" y="861885"/>
                      <a:pt x="174050" y="605345"/>
                      <a:pt x="236280" y="564705"/>
                    </a:cubicBezTo>
                    <a:cubicBezTo>
                      <a:pt x="298510" y="524065"/>
                      <a:pt x="356930" y="587565"/>
                      <a:pt x="403920" y="618045"/>
                    </a:cubicBezTo>
                    <a:cubicBezTo>
                      <a:pt x="450910" y="648525"/>
                      <a:pt x="472500" y="762825"/>
                      <a:pt x="518220" y="747585"/>
                    </a:cubicBezTo>
                    <a:cubicBezTo>
                      <a:pt x="563940" y="732345"/>
                      <a:pt x="633790" y="526605"/>
                      <a:pt x="678240" y="526605"/>
                    </a:cubicBezTo>
                    <a:cubicBezTo>
                      <a:pt x="722690" y="526605"/>
                      <a:pt x="732850" y="746315"/>
                      <a:pt x="784920" y="747585"/>
                    </a:cubicBezTo>
                    <a:cubicBezTo>
                      <a:pt x="836990" y="748855"/>
                      <a:pt x="927160" y="567245"/>
                      <a:pt x="990660" y="534225"/>
                    </a:cubicBezTo>
                    <a:cubicBezTo>
                      <a:pt x="1054160" y="501205"/>
                      <a:pt x="1125280" y="506285"/>
                      <a:pt x="1165920" y="549465"/>
                    </a:cubicBezTo>
                    <a:cubicBezTo>
                      <a:pt x="1206560" y="592645"/>
                      <a:pt x="1201480" y="750125"/>
                      <a:pt x="1234500" y="793305"/>
                    </a:cubicBezTo>
                    <a:cubicBezTo>
                      <a:pt x="1267520" y="836485"/>
                      <a:pt x="1350070" y="842835"/>
                      <a:pt x="1364040" y="808545"/>
                    </a:cubicBezTo>
                    <a:cubicBezTo>
                      <a:pt x="1378010" y="774255"/>
                      <a:pt x="1310700" y="638365"/>
                      <a:pt x="1318320" y="587565"/>
                    </a:cubicBezTo>
                    <a:cubicBezTo>
                      <a:pt x="1325940" y="536765"/>
                      <a:pt x="1371660" y="492315"/>
                      <a:pt x="1409760" y="503745"/>
                    </a:cubicBezTo>
                    <a:cubicBezTo>
                      <a:pt x="1447860" y="515175"/>
                      <a:pt x="1450400" y="602805"/>
                      <a:pt x="1546920" y="656145"/>
                    </a:cubicBezTo>
                    <a:cubicBezTo>
                      <a:pt x="1643440" y="709485"/>
                      <a:pt x="1891090" y="806005"/>
                      <a:pt x="1988880" y="823785"/>
                    </a:cubicBezTo>
                    <a:cubicBezTo>
                      <a:pt x="2086670" y="841565"/>
                      <a:pt x="2165410" y="798385"/>
                      <a:pt x="2133660" y="762825"/>
                    </a:cubicBezTo>
                    <a:cubicBezTo>
                      <a:pt x="2101910" y="727265"/>
                      <a:pt x="1830130" y="644715"/>
                      <a:pt x="1798380" y="610425"/>
                    </a:cubicBezTo>
                    <a:cubicBezTo>
                      <a:pt x="1766630" y="576135"/>
                      <a:pt x="1844100" y="527875"/>
                      <a:pt x="1943160" y="557085"/>
                    </a:cubicBezTo>
                    <a:cubicBezTo>
                      <a:pt x="2042220" y="586295"/>
                      <a:pt x="2259390" y="772985"/>
                      <a:pt x="2392740" y="785685"/>
                    </a:cubicBezTo>
                    <a:cubicBezTo>
                      <a:pt x="2526090" y="798385"/>
                      <a:pt x="2724210" y="679005"/>
                      <a:pt x="2743260" y="633285"/>
                    </a:cubicBezTo>
                    <a:cubicBezTo>
                      <a:pt x="2762310" y="587565"/>
                      <a:pt x="2595940" y="521525"/>
                      <a:pt x="2507040" y="511365"/>
                    </a:cubicBezTo>
                    <a:cubicBezTo>
                      <a:pt x="2418140" y="501205"/>
                      <a:pt x="2294950" y="586295"/>
                      <a:pt x="2209860" y="572325"/>
                    </a:cubicBezTo>
                    <a:cubicBezTo>
                      <a:pt x="2124770" y="558355"/>
                      <a:pt x="2072700" y="480885"/>
                      <a:pt x="1996500" y="427545"/>
                    </a:cubicBezTo>
                    <a:cubicBezTo>
                      <a:pt x="1920300" y="374205"/>
                      <a:pt x="1769170" y="306895"/>
                      <a:pt x="1752660" y="252285"/>
                    </a:cubicBezTo>
                    <a:cubicBezTo>
                      <a:pt x="1736150" y="197675"/>
                      <a:pt x="1912680" y="137985"/>
                      <a:pt x="1897440" y="99885"/>
                    </a:cubicBezTo>
                    <a:cubicBezTo>
                      <a:pt x="1882200" y="61785"/>
                      <a:pt x="1788220" y="33845"/>
                      <a:pt x="1661220" y="23685"/>
                    </a:cubicBezTo>
                    <a:cubicBezTo>
                      <a:pt x="1534220" y="13525"/>
                      <a:pt x="1277680" y="28765"/>
                      <a:pt x="1135440" y="38925"/>
                    </a:cubicBezTo>
                    <a:cubicBezTo>
                      <a:pt x="993200" y="49085"/>
                      <a:pt x="910650" y="90995"/>
                      <a:pt x="807780" y="84645"/>
                    </a:cubicBezTo>
                    <a:cubicBezTo>
                      <a:pt x="704910" y="78295"/>
                      <a:pt x="636330" y="5905"/>
                      <a:pt x="518220" y="825"/>
                    </a:cubicBezTo>
                    <a:cubicBezTo>
                      <a:pt x="400110" y="-4255"/>
                      <a:pt x="210880" y="14795"/>
                      <a:pt x="129600" y="38925"/>
                    </a:cubicBezTo>
                    <a:close/>
                  </a:path>
                </a:pathLst>
              </a:custGeom>
              <a:solidFill>
                <a:srgbClr val="C0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anchor="ctr"/>
              <a:lstStyle/>
              <a:p>
                <a:endParaRPr lang="ja-JP" altLang="en-US">
                  <a:solidFill>
                    <a:schemeClr val="tx1"/>
                  </a:solidFill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5" name="円/楕円 24"/>
              <p:cNvSpPr/>
              <p:nvPr/>
            </p:nvSpPr>
            <p:spPr>
              <a:xfrm rot="1315638">
                <a:off x="7982574" y="2784316"/>
                <a:ext cx="171159" cy="130305"/>
              </a:xfrm>
              <a:prstGeom prst="ellipse">
                <a:avLst/>
              </a:prstGeom>
              <a:solidFill>
                <a:srgbClr val="C0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anchor="ctr"/>
              <a:lstStyle/>
              <a:p>
                <a:endParaRPr lang="ja-JP" altLang="en-US">
                  <a:solidFill>
                    <a:schemeClr val="tx1"/>
                  </a:solidFill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6" name="円/楕円 25"/>
              <p:cNvSpPr/>
              <p:nvPr/>
            </p:nvSpPr>
            <p:spPr>
              <a:xfrm rot="1315638">
                <a:off x="8247911" y="3085485"/>
                <a:ext cx="231593" cy="158782"/>
              </a:xfrm>
              <a:prstGeom prst="ellipse">
                <a:avLst/>
              </a:prstGeom>
              <a:solidFill>
                <a:srgbClr val="C0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anchor="ctr"/>
              <a:lstStyle/>
              <a:p>
                <a:endParaRPr lang="ja-JP" altLang="en-US">
                  <a:solidFill>
                    <a:schemeClr val="tx1"/>
                  </a:solidFill>
                  <a:latin typeface="Arial" charset="0"/>
                  <a:ea typeface="ＭＳ Ｐゴシック" charset="-128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962124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22</Words>
  <Application>Microsoft Office PowerPoint</Application>
  <PresentationFormat>A4 210 x 297 mm</PresentationFormat>
  <Paragraphs>13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pop092_ペンキ塗立て</dc:title>
  <dc:subject>pop092_ペンキ塗立て</dc:subject>
  <dc:creator>http://www.digipot.net</dc:creator>
  <cp:lastModifiedBy/>
  <cp:revision>1</cp:revision>
  <dcterms:created xsi:type="dcterms:W3CDTF">2013-11-10T08:27:23Z</dcterms:created>
  <dcterms:modified xsi:type="dcterms:W3CDTF">2013-11-22T04:54:31Z</dcterms:modified>
  <cp:version>1</cp:version>
</cp:coreProperties>
</file>