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77" r:id="rId4"/>
    <p:sldId id="276" r:id="rId5"/>
    <p:sldId id="275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9900"/>
    <a:srgbClr val="663300"/>
    <a:srgbClr val="003300"/>
    <a:srgbClr val="996633"/>
    <a:srgbClr val="CC6600"/>
    <a:srgbClr val="FFCC66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2" d="100"/>
          <a:sy n="52" d="100"/>
        </p:scale>
        <p:origin x="-106" y="-485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テキスト ボックス 314"/>
          <p:cNvSpPr txBox="1"/>
          <p:nvPr/>
        </p:nvSpPr>
        <p:spPr>
          <a:xfrm>
            <a:off x="235491" y="-288999"/>
            <a:ext cx="9427582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ペンキ</a:t>
            </a:r>
            <a:endParaRPr kumimoji="1" lang="ja-JP" altLang="en-US" sz="259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691365" y="3100221"/>
            <a:ext cx="8513870" cy="3416320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2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3056960" y="638690"/>
            <a:ext cx="3727346" cy="5600776"/>
            <a:chOff x="625" y="1752"/>
            <a:chExt cx="573" cy="861"/>
          </a:xfrm>
        </p:grpSpPr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25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28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15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18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テキスト ボックス 314"/>
          <p:cNvSpPr txBox="1"/>
          <p:nvPr/>
        </p:nvSpPr>
        <p:spPr>
          <a:xfrm>
            <a:off x="235491" y="-288999"/>
            <a:ext cx="9427582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</a:t>
            </a:r>
            <a:r>
              <a:rPr kumimoji="1" lang="ja-JP" altLang="en-US" sz="259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ン</a:t>
            </a:r>
            <a:r>
              <a:rPr kumimoji="1" lang="ja-JP" altLang="en-US" sz="259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キ</a:t>
            </a:r>
            <a:endParaRPr kumimoji="1" lang="ja-JP" altLang="en-US" sz="259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691365" y="3100221"/>
            <a:ext cx="8513870" cy="3416320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2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 flipH="1">
            <a:off x="7248255" y="4605019"/>
            <a:ext cx="2090901" cy="2109335"/>
            <a:chOff x="587515" y="908720"/>
            <a:chExt cx="1550083" cy="1563749"/>
          </a:xfrm>
        </p:grpSpPr>
        <p:grpSp>
          <p:nvGrpSpPr>
            <p:cNvPr id="5" name="グループ化 4"/>
            <p:cNvGrpSpPr/>
            <p:nvPr/>
          </p:nvGrpSpPr>
          <p:grpSpPr>
            <a:xfrm rot="1800000">
              <a:off x="587515" y="908720"/>
              <a:ext cx="647735" cy="1563749"/>
              <a:chOff x="6766560" y="1188721"/>
              <a:chExt cx="1584488" cy="3825240"/>
            </a:xfrm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6766872" y="1188721"/>
                <a:ext cx="1584176" cy="3825240"/>
                <a:chOff x="6753200" y="1203961"/>
                <a:chExt cx="1584176" cy="3825240"/>
              </a:xfrm>
              <a:solidFill>
                <a:schemeClr val="tx1"/>
              </a:solidFill>
            </p:grpSpPr>
            <p:sp>
              <p:nvSpPr>
                <p:cNvPr id="18" name="角丸四角形 17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ブローチ 18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6766560" y="1188721"/>
                <a:ext cx="1584176" cy="3825240"/>
                <a:chOff x="6753200" y="1203961"/>
                <a:chExt cx="1584176" cy="3825240"/>
              </a:xfrm>
            </p:grpSpPr>
            <p:sp>
              <p:nvSpPr>
                <p:cNvPr id="12" name="角丸四角形 11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pattFill prst="narVert">
                  <a:fgClr>
                    <a:srgbClr val="FFFF99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ブローチ 12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角丸四角形 13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角丸四角形 14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円/楕円 16"/>
                <p:cNvSpPr/>
                <p:nvPr/>
              </p:nvSpPr>
              <p:spPr>
                <a:xfrm>
                  <a:off x="7461468" y="4754880"/>
                  <a:ext cx="167640" cy="167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875570" y="1015014"/>
              <a:ext cx="1262028" cy="571323"/>
              <a:chOff x="6798123" y="2483102"/>
              <a:chExt cx="1681381" cy="761165"/>
            </a:xfrm>
            <a:solidFill>
              <a:srgbClr val="0070C0"/>
            </a:solidFill>
          </p:grpSpPr>
          <p:sp>
            <p:nvSpPr>
              <p:cNvPr id="7" name="フリーフォーム 6"/>
              <p:cNvSpPr/>
              <p:nvPr/>
            </p:nvSpPr>
            <p:spPr>
              <a:xfrm rot="1800000">
                <a:off x="6798123" y="2483102"/>
                <a:ext cx="1494895" cy="469413"/>
              </a:xfrm>
              <a:custGeom>
                <a:avLst/>
                <a:gdLst>
                  <a:gd name="connsiteX0" fmla="*/ 129600 w 2744765"/>
                  <a:gd name="connsiteY0" fmla="*/ 38925 h 861885"/>
                  <a:gd name="connsiteX1" fmla="*/ 30540 w 2744765"/>
                  <a:gd name="connsiteY1" fmla="*/ 145605 h 861885"/>
                  <a:gd name="connsiteX2" fmla="*/ 60 w 2744765"/>
                  <a:gd name="connsiteY2" fmla="*/ 328485 h 861885"/>
                  <a:gd name="connsiteX3" fmla="*/ 22920 w 2744765"/>
                  <a:gd name="connsiteY3" fmla="*/ 564705 h 861885"/>
                  <a:gd name="connsiteX4" fmla="*/ 30540 w 2744765"/>
                  <a:gd name="connsiteY4" fmla="*/ 861885 h 861885"/>
                  <a:gd name="connsiteX5" fmla="*/ 236280 w 2744765"/>
                  <a:gd name="connsiteY5" fmla="*/ 564705 h 861885"/>
                  <a:gd name="connsiteX6" fmla="*/ 403920 w 2744765"/>
                  <a:gd name="connsiteY6" fmla="*/ 618045 h 861885"/>
                  <a:gd name="connsiteX7" fmla="*/ 518220 w 2744765"/>
                  <a:gd name="connsiteY7" fmla="*/ 747585 h 861885"/>
                  <a:gd name="connsiteX8" fmla="*/ 678240 w 2744765"/>
                  <a:gd name="connsiteY8" fmla="*/ 526605 h 861885"/>
                  <a:gd name="connsiteX9" fmla="*/ 784920 w 2744765"/>
                  <a:gd name="connsiteY9" fmla="*/ 747585 h 861885"/>
                  <a:gd name="connsiteX10" fmla="*/ 990660 w 2744765"/>
                  <a:gd name="connsiteY10" fmla="*/ 534225 h 861885"/>
                  <a:gd name="connsiteX11" fmla="*/ 1165920 w 2744765"/>
                  <a:gd name="connsiteY11" fmla="*/ 549465 h 861885"/>
                  <a:gd name="connsiteX12" fmla="*/ 1234500 w 2744765"/>
                  <a:gd name="connsiteY12" fmla="*/ 793305 h 861885"/>
                  <a:gd name="connsiteX13" fmla="*/ 1364040 w 2744765"/>
                  <a:gd name="connsiteY13" fmla="*/ 808545 h 861885"/>
                  <a:gd name="connsiteX14" fmla="*/ 1318320 w 2744765"/>
                  <a:gd name="connsiteY14" fmla="*/ 587565 h 861885"/>
                  <a:gd name="connsiteX15" fmla="*/ 1409760 w 2744765"/>
                  <a:gd name="connsiteY15" fmla="*/ 503745 h 861885"/>
                  <a:gd name="connsiteX16" fmla="*/ 1546920 w 2744765"/>
                  <a:gd name="connsiteY16" fmla="*/ 656145 h 861885"/>
                  <a:gd name="connsiteX17" fmla="*/ 1988880 w 2744765"/>
                  <a:gd name="connsiteY17" fmla="*/ 823785 h 861885"/>
                  <a:gd name="connsiteX18" fmla="*/ 2133660 w 2744765"/>
                  <a:gd name="connsiteY18" fmla="*/ 762825 h 861885"/>
                  <a:gd name="connsiteX19" fmla="*/ 1798380 w 2744765"/>
                  <a:gd name="connsiteY19" fmla="*/ 610425 h 861885"/>
                  <a:gd name="connsiteX20" fmla="*/ 1943160 w 2744765"/>
                  <a:gd name="connsiteY20" fmla="*/ 557085 h 861885"/>
                  <a:gd name="connsiteX21" fmla="*/ 2392740 w 2744765"/>
                  <a:gd name="connsiteY21" fmla="*/ 785685 h 861885"/>
                  <a:gd name="connsiteX22" fmla="*/ 2743260 w 2744765"/>
                  <a:gd name="connsiteY22" fmla="*/ 633285 h 861885"/>
                  <a:gd name="connsiteX23" fmla="*/ 2507040 w 2744765"/>
                  <a:gd name="connsiteY23" fmla="*/ 511365 h 861885"/>
                  <a:gd name="connsiteX24" fmla="*/ 2209860 w 2744765"/>
                  <a:gd name="connsiteY24" fmla="*/ 572325 h 861885"/>
                  <a:gd name="connsiteX25" fmla="*/ 1996500 w 2744765"/>
                  <a:gd name="connsiteY25" fmla="*/ 427545 h 861885"/>
                  <a:gd name="connsiteX26" fmla="*/ 1752660 w 2744765"/>
                  <a:gd name="connsiteY26" fmla="*/ 252285 h 861885"/>
                  <a:gd name="connsiteX27" fmla="*/ 1897440 w 2744765"/>
                  <a:gd name="connsiteY27" fmla="*/ 99885 h 861885"/>
                  <a:gd name="connsiteX28" fmla="*/ 1661220 w 2744765"/>
                  <a:gd name="connsiteY28" fmla="*/ 23685 h 861885"/>
                  <a:gd name="connsiteX29" fmla="*/ 1135440 w 2744765"/>
                  <a:gd name="connsiteY29" fmla="*/ 38925 h 861885"/>
                  <a:gd name="connsiteX30" fmla="*/ 807780 w 2744765"/>
                  <a:gd name="connsiteY30" fmla="*/ 84645 h 861885"/>
                  <a:gd name="connsiteX31" fmla="*/ 518220 w 2744765"/>
                  <a:gd name="connsiteY31" fmla="*/ 825 h 861885"/>
                  <a:gd name="connsiteX32" fmla="*/ 129600 w 2744765"/>
                  <a:gd name="connsiteY32" fmla="*/ 38925 h 86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744765" h="861885">
                    <a:moveTo>
                      <a:pt x="129600" y="38925"/>
                    </a:moveTo>
                    <a:cubicBezTo>
                      <a:pt x="48320" y="63055"/>
                      <a:pt x="52130" y="97345"/>
                      <a:pt x="30540" y="145605"/>
                    </a:cubicBezTo>
                    <a:cubicBezTo>
                      <a:pt x="8950" y="193865"/>
                      <a:pt x="1330" y="258635"/>
                      <a:pt x="60" y="328485"/>
                    </a:cubicBezTo>
                    <a:cubicBezTo>
                      <a:pt x="-1210" y="398335"/>
                      <a:pt x="17840" y="475805"/>
                      <a:pt x="22920" y="564705"/>
                    </a:cubicBezTo>
                    <a:cubicBezTo>
                      <a:pt x="28000" y="653605"/>
                      <a:pt x="-5020" y="861885"/>
                      <a:pt x="30540" y="861885"/>
                    </a:cubicBezTo>
                    <a:cubicBezTo>
                      <a:pt x="66100" y="861885"/>
                      <a:pt x="174050" y="605345"/>
                      <a:pt x="236280" y="564705"/>
                    </a:cubicBezTo>
                    <a:cubicBezTo>
                      <a:pt x="298510" y="524065"/>
                      <a:pt x="356930" y="587565"/>
                      <a:pt x="403920" y="618045"/>
                    </a:cubicBezTo>
                    <a:cubicBezTo>
                      <a:pt x="450910" y="648525"/>
                      <a:pt x="472500" y="762825"/>
                      <a:pt x="518220" y="747585"/>
                    </a:cubicBezTo>
                    <a:cubicBezTo>
                      <a:pt x="563940" y="732345"/>
                      <a:pt x="633790" y="526605"/>
                      <a:pt x="678240" y="526605"/>
                    </a:cubicBezTo>
                    <a:cubicBezTo>
                      <a:pt x="722690" y="526605"/>
                      <a:pt x="732850" y="746315"/>
                      <a:pt x="784920" y="747585"/>
                    </a:cubicBezTo>
                    <a:cubicBezTo>
                      <a:pt x="836990" y="748855"/>
                      <a:pt x="927160" y="567245"/>
                      <a:pt x="990660" y="534225"/>
                    </a:cubicBezTo>
                    <a:cubicBezTo>
                      <a:pt x="1054160" y="501205"/>
                      <a:pt x="1125280" y="506285"/>
                      <a:pt x="1165920" y="549465"/>
                    </a:cubicBezTo>
                    <a:cubicBezTo>
                      <a:pt x="1206560" y="592645"/>
                      <a:pt x="1201480" y="750125"/>
                      <a:pt x="1234500" y="793305"/>
                    </a:cubicBezTo>
                    <a:cubicBezTo>
                      <a:pt x="1267520" y="836485"/>
                      <a:pt x="1350070" y="842835"/>
                      <a:pt x="1364040" y="808545"/>
                    </a:cubicBezTo>
                    <a:cubicBezTo>
                      <a:pt x="1378010" y="774255"/>
                      <a:pt x="1310700" y="638365"/>
                      <a:pt x="1318320" y="587565"/>
                    </a:cubicBezTo>
                    <a:cubicBezTo>
                      <a:pt x="1325940" y="536765"/>
                      <a:pt x="1371660" y="492315"/>
                      <a:pt x="1409760" y="503745"/>
                    </a:cubicBezTo>
                    <a:cubicBezTo>
                      <a:pt x="1447860" y="515175"/>
                      <a:pt x="1450400" y="602805"/>
                      <a:pt x="1546920" y="656145"/>
                    </a:cubicBezTo>
                    <a:cubicBezTo>
                      <a:pt x="1643440" y="709485"/>
                      <a:pt x="1891090" y="806005"/>
                      <a:pt x="1988880" y="823785"/>
                    </a:cubicBezTo>
                    <a:cubicBezTo>
                      <a:pt x="2086670" y="841565"/>
                      <a:pt x="2165410" y="798385"/>
                      <a:pt x="2133660" y="762825"/>
                    </a:cubicBezTo>
                    <a:cubicBezTo>
                      <a:pt x="2101910" y="727265"/>
                      <a:pt x="1830130" y="644715"/>
                      <a:pt x="1798380" y="610425"/>
                    </a:cubicBezTo>
                    <a:cubicBezTo>
                      <a:pt x="1766630" y="576135"/>
                      <a:pt x="1844100" y="527875"/>
                      <a:pt x="1943160" y="557085"/>
                    </a:cubicBezTo>
                    <a:cubicBezTo>
                      <a:pt x="2042220" y="586295"/>
                      <a:pt x="2259390" y="772985"/>
                      <a:pt x="2392740" y="785685"/>
                    </a:cubicBezTo>
                    <a:cubicBezTo>
                      <a:pt x="2526090" y="798385"/>
                      <a:pt x="2724210" y="679005"/>
                      <a:pt x="2743260" y="633285"/>
                    </a:cubicBezTo>
                    <a:cubicBezTo>
                      <a:pt x="2762310" y="587565"/>
                      <a:pt x="2595940" y="521525"/>
                      <a:pt x="2507040" y="511365"/>
                    </a:cubicBezTo>
                    <a:cubicBezTo>
                      <a:pt x="2418140" y="501205"/>
                      <a:pt x="2294950" y="586295"/>
                      <a:pt x="2209860" y="572325"/>
                    </a:cubicBezTo>
                    <a:cubicBezTo>
                      <a:pt x="2124770" y="558355"/>
                      <a:pt x="2072700" y="480885"/>
                      <a:pt x="1996500" y="427545"/>
                    </a:cubicBezTo>
                    <a:cubicBezTo>
                      <a:pt x="1920300" y="374205"/>
                      <a:pt x="1769170" y="306895"/>
                      <a:pt x="1752660" y="252285"/>
                    </a:cubicBezTo>
                    <a:cubicBezTo>
                      <a:pt x="1736150" y="197675"/>
                      <a:pt x="1912680" y="137985"/>
                      <a:pt x="1897440" y="99885"/>
                    </a:cubicBezTo>
                    <a:cubicBezTo>
                      <a:pt x="1882200" y="61785"/>
                      <a:pt x="1788220" y="33845"/>
                      <a:pt x="1661220" y="23685"/>
                    </a:cubicBezTo>
                    <a:cubicBezTo>
                      <a:pt x="1534220" y="13525"/>
                      <a:pt x="1277680" y="28765"/>
                      <a:pt x="1135440" y="38925"/>
                    </a:cubicBezTo>
                    <a:cubicBezTo>
                      <a:pt x="993200" y="49085"/>
                      <a:pt x="910650" y="90995"/>
                      <a:pt x="807780" y="84645"/>
                    </a:cubicBezTo>
                    <a:cubicBezTo>
                      <a:pt x="704910" y="78295"/>
                      <a:pt x="636330" y="5905"/>
                      <a:pt x="518220" y="825"/>
                    </a:cubicBezTo>
                    <a:cubicBezTo>
                      <a:pt x="400110" y="-4255"/>
                      <a:pt x="210880" y="14795"/>
                      <a:pt x="129600" y="389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円/楕円 7"/>
              <p:cNvSpPr/>
              <p:nvPr/>
            </p:nvSpPr>
            <p:spPr>
              <a:xfrm rot="1315638">
                <a:off x="7982574" y="2784316"/>
                <a:ext cx="171159" cy="130305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円/楕円 8"/>
              <p:cNvSpPr/>
              <p:nvPr/>
            </p:nvSpPr>
            <p:spPr>
              <a:xfrm rot="1315638">
                <a:off x="8247911" y="3085485"/>
                <a:ext cx="231593" cy="15878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850306" y="2266853"/>
            <a:ext cx="899828" cy="1352099"/>
            <a:chOff x="625" y="1752"/>
            <a:chExt cx="573" cy="861"/>
          </a:xfrm>
        </p:grpSpPr>
        <p:grpSp>
          <p:nvGrpSpPr>
            <p:cNvPr id="24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36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39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7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5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26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29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6" name="Group 5"/>
          <p:cNvGrpSpPr>
            <a:grpSpLocks/>
          </p:cNvGrpSpPr>
          <p:nvPr/>
        </p:nvGrpSpPr>
        <p:grpSpPr bwMode="auto">
          <a:xfrm>
            <a:off x="5313040" y="278650"/>
            <a:ext cx="899828" cy="1352099"/>
            <a:chOff x="625" y="1752"/>
            <a:chExt cx="573" cy="861"/>
          </a:xfrm>
        </p:grpSpPr>
        <p:grpSp>
          <p:nvGrpSpPr>
            <p:cNvPr id="47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9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2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0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9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2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4740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テキスト ボックス 203"/>
          <p:cNvSpPr txBox="1"/>
          <p:nvPr/>
        </p:nvSpPr>
        <p:spPr>
          <a:xfrm>
            <a:off x="132382" y="188640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ペンキ塗立て</a:t>
            </a:r>
            <a:endParaRPr kumimoji="1" lang="ja-JP" altLang="en-US" sz="12500" b="1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452500" y="2338852"/>
            <a:ext cx="2385328" cy="3584236"/>
            <a:chOff x="625" y="1752"/>
            <a:chExt cx="573" cy="861"/>
          </a:xfrm>
        </p:grpSpPr>
        <p:grpSp>
          <p:nvGrpSpPr>
            <p:cNvPr id="14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32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35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22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25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3825133" y="2936442"/>
            <a:ext cx="2385328" cy="3584236"/>
            <a:chOff x="625" y="1752"/>
            <a:chExt cx="573" cy="861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5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8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5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8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5" name="Group 5"/>
          <p:cNvGrpSpPr>
            <a:grpSpLocks/>
          </p:cNvGrpSpPr>
          <p:nvPr/>
        </p:nvGrpSpPr>
        <p:grpSpPr bwMode="auto">
          <a:xfrm>
            <a:off x="6924420" y="2369332"/>
            <a:ext cx="2385328" cy="3584236"/>
            <a:chOff x="625" y="1752"/>
            <a:chExt cx="573" cy="861"/>
          </a:xfrm>
        </p:grpSpPr>
        <p:grpSp>
          <p:nvGrpSpPr>
            <p:cNvPr id="66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8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81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9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8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1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1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テキスト ボックス 203"/>
          <p:cNvSpPr txBox="1"/>
          <p:nvPr/>
        </p:nvSpPr>
        <p:spPr>
          <a:xfrm>
            <a:off x="227475" y="1697672"/>
            <a:ext cx="598566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ペンキ</a:t>
            </a:r>
            <a:endParaRPr kumimoji="1" lang="ja-JP" altLang="en-US" sz="15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227475" y="3744035"/>
            <a:ext cx="598566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5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15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199890" y="278650"/>
            <a:ext cx="9361040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お気をつけください</a:t>
            </a:r>
            <a:r>
              <a:rPr kumimoji="1" lang="en-US" altLang="ja-JP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7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Group 5"/>
          <p:cNvGrpSpPr>
            <a:grpSpLocks/>
          </p:cNvGrpSpPr>
          <p:nvPr/>
        </p:nvGrpSpPr>
        <p:grpSpPr bwMode="auto">
          <a:xfrm>
            <a:off x="6528641" y="2151865"/>
            <a:ext cx="2895231" cy="4350426"/>
            <a:chOff x="625" y="1752"/>
            <a:chExt cx="573" cy="861"/>
          </a:xfrm>
        </p:grpSpPr>
        <p:grpSp>
          <p:nvGrpSpPr>
            <p:cNvPr id="35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7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0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8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37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0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40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テキスト ボックス 203"/>
          <p:cNvSpPr txBox="1"/>
          <p:nvPr/>
        </p:nvSpPr>
        <p:spPr>
          <a:xfrm>
            <a:off x="227474" y="1613994"/>
            <a:ext cx="7359370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ペンキ</a:t>
            </a:r>
            <a:endParaRPr kumimoji="1" lang="ja-JP" altLang="en-US" sz="18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227474" y="3849962"/>
            <a:ext cx="7359370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18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199890" y="413665"/>
            <a:ext cx="9361040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お気をつけください</a:t>
            </a:r>
            <a:r>
              <a:rPr kumimoji="1" lang="en-US" altLang="ja-JP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7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 flipH="1">
            <a:off x="5900459" y="3234760"/>
            <a:ext cx="3226137" cy="3254580"/>
            <a:chOff x="587515" y="908720"/>
            <a:chExt cx="1550083" cy="1563749"/>
          </a:xfrm>
        </p:grpSpPr>
        <p:grpSp>
          <p:nvGrpSpPr>
            <p:cNvPr id="29" name="グループ化 28"/>
            <p:cNvGrpSpPr/>
            <p:nvPr/>
          </p:nvGrpSpPr>
          <p:grpSpPr>
            <a:xfrm rot="1800000">
              <a:off x="587515" y="908720"/>
              <a:ext cx="647735" cy="1563749"/>
              <a:chOff x="6766560" y="1188721"/>
              <a:chExt cx="1584488" cy="3825240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6766872" y="1188721"/>
                <a:ext cx="1584176" cy="3825240"/>
                <a:chOff x="6753200" y="1203961"/>
                <a:chExt cx="1584176" cy="3825240"/>
              </a:xfrm>
              <a:solidFill>
                <a:schemeClr val="tx1"/>
              </a:solidFill>
            </p:grpSpPr>
            <p:sp>
              <p:nvSpPr>
                <p:cNvPr id="65" name="角丸四角形 64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ブローチ 65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6766560" y="1188721"/>
                <a:ext cx="1584176" cy="3825240"/>
                <a:chOff x="6753200" y="1203961"/>
                <a:chExt cx="1584176" cy="3825240"/>
              </a:xfrm>
            </p:grpSpPr>
            <p:sp>
              <p:nvSpPr>
                <p:cNvPr id="59" name="角丸四角形 58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pattFill prst="narVert">
                  <a:fgClr>
                    <a:srgbClr val="FFFF99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ブローチ 59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63"/>
                <p:cNvSpPr/>
                <p:nvPr/>
              </p:nvSpPr>
              <p:spPr>
                <a:xfrm>
                  <a:off x="7461468" y="4754880"/>
                  <a:ext cx="167640" cy="167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" name="グループ化 29"/>
            <p:cNvGrpSpPr/>
            <p:nvPr/>
          </p:nvGrpSpPr>
          <p:grpSpPr>
            <a:xfrm>
              <a:off x="875570" y="1015014"/>
              <a:ext cx="1262028" cy="571323"/>
              <a:chOff x="6798123" y="2483102"/>
              <a:chExt cx="1681381" cy="761165"/>
            </a:xfrm>
            <a:solidFill>
              <a:srgbClr val="0070C0"/>
            </a:solidFill>
          </p:grpSpPr>
          <p:sp>
            <p:nvSpPr>
              <p:cNvPr id="31" name="フリーフォーム 30"/>
              <p:cNvSpPr/>
              <p:nvPr/>
            </p:nvSpPr>
            <p:spPr>
              <a:xfrm rot="1800000">
                <a:off x="6798123" y="2483102"/>
                <a:ext cx="1494895" cy="469413"/>
              </a:xfrm>
              <a:custGeom>
                <a:avLst/>
                <a:gdLst>
                  <a:gd name="connsiteX0" fmla="*/ 129600 w 2744765"/>
                  <a:gd name="connsiteY0" fmla="*/ 38925 h 861885"/>
                  <a:gd name="connsiteX1" fmla="*/ 30540 w 2744765"/>
                  <a:gd name="connsiteY1" fmla="*/ 145605 h 861885"/>
                  <a:gd name="connsiteX2" fmla="*/ 60 w 2744765"/>
                  <a:gd name="connsiteY2" fmla="*/ 328485 h 861885"/>
                  <a:gd name="connsiteX3" fmla="*/ 22920 w 2744765"/>
                  <a:gd name="connsiteY3" fmla="*/ 564705 h 861885"/>
                  <a:gd name="connsiteX4" fmla="*/ 30540 w 2744765"/>
                  <a:gd name="connsiteY4" fmla="*/ 861885 h 861885"/>
                  <a:gd name="connsiteX5" fmla="*/ 236280 w 2744765"/>
                  <a:gd name="connsiteY5" fmla="*/ 564705 h 861885"/>
                  <a:gd name="connsiteX6" fmla="*/ 403920 w 2744765"/>
                  <a:gd name="connsiteY6" fmla="*/ 618045 h 861885"/>
                  <a:gd name="connsiteX7" fmla="*/ 518220 w 2744765"/>
                  <a:gd name="connsiteY7" fmla="*/ 747585 h 861885"/>
                  <a:gd name="connsiteX8" fmla="*/ 678240 w 2744765"/>
                  <a:gd name="connsiteY8" fmla="*/ 526605 h 861885"/>
                  <a:gd name="connsiteX9" fmla="*/ 784920 w 2744765"/>
                  <a:gd name="connsiteY9" fmla="*/ 747585 h 861885"/>
                  <a:gd name="connsiteX10" fmla="*/ 990660 w 2744765"/>
                  <a:gd name="connsiteY10" fmla="*/ 534225 h 861885"/>
                  <a:gd name="connsiteX11" fmla="*/ 1165920 w 2744765"/>
                  <a:gd name="connsiteY11" fmla="*/ 549465 h 861885"/>
                  <a:gd name="connsiteX12" fmla="*/ 1234500 w 2744765"/>
                  <a:gd name="connsiteY12" fmla="*/ 793305 h 861885"/>
                  <a:gd name="connsiteX13" fmla="*/ 1364040 w 2744765"/>
                  <a:gd name="connsiteY13" fmla="*/ 808545 h 861885"/>
                  <a:gd name="connsiteX14" fmla="*/ 1318320 w 2744765"/>
                  <a:gd name="connsiteY14" fmla="*/ 587565 h 861885"/>
                  <a:gd name="connsiteX15" fmla="*/ 1409760 w 2744765"/>
                  <a:gd name="connsiteY15" fmla="*/ 503745 h 861885"/>
                  <a:gd name="connsiteX16" fmla="*/ 1546920 w 2744765"/>
                  <a:gd name="connsiteY16" fmla="*/ 656145 h 861885"/>
                  <a:gd name="connsiteX17" fmla="*/ 1988880 w 2744765"/>
                  <a:gd name="connsiteY17" fmla="*/ 823785 h 861885"/>
                  <a:gd name="connsiteX18" fmla="*/ 2133660 w 2744765"/>
                  <a:gd name="connsiteY18" fmla="*/ 762825 h 861885"/>
                  <a:gd name="connsiteX19" fmla="*/ 1798380 w 2744765"/>
                  <a:gd name="connsiteY19" fmla="*/ 610425 h 861885"/>
                  <a:gd name="connsiteX20" fmla="*/ 1943160 w 2744765"/>
                  <a:gd name="connsiteY20" fmla="*/ 557085 h 861885"/>
                  <a:gd name="connsiteX21" fmla="*/ 2392740 w 2744765"/>
                  <a:gd name="connsiteY21" fmla="*/ 785685 h 861885"/>
                  <a:gd name="connsiteX22" fmla="*/ 2743260 w 2744765"/>
                  <a:gd name="connsiteY22" fmla="*/ 633285 h 861885"/>
                  <a:gd name="connsiteX23" fmla="*/ 2507040 w 2744765"/>
                  <a:gd name="connsiteY23" fmla="*/ 511365 h 861885"/>
                  <a:gd name="connsiteX24" fmla="*/ 2209860 w 2744765"/>
                  <a:gd name="connsiteY24" fmla="*/ 572325 h 861885"/>
                  <a:gd name="connsiteX25" fmla="*/ 1996500 w 2744765"/>
                  <a:gd name="connsiteY25" fmla="*/ 427545 h 861885"/>
                  <a:gd name="connsiteX26" fmla="*/ 1752660 w 2744765"/>
                  <a:gd name="connsiteY26" fmla="*/ 252285 h 861885"/>
                  <a:gd name="connsiteX27" fmla="*/ 1897440 w 2744765"/>
                  <a:gd name="connsiteY27" fmla="*/ 99885 h 861885"/>
                  <a:gd name="connsiteX28" fmla="*/ 1661220 w 2744765"/>
                  <a:gd name="connsiteY28" fmla="*/ 23685 h 861885"/>
                  <a:gd name="connsiteX29" fmla="*/ 1135440 w 2744765"/>
                  <a:gd name="connsiteY29" fmla="*/ 38925 h 861885"/>
                  <a:gd name="connsiteX30" fmla="*/ 807780 w 2744765"/>
                  <a:gd name="connsiteY30" fmla="*/ 84645 h 861885"/>
                  <a:gd name="connsiteX31" fmla="*/ 518220 w 2744765"/>
                  <a:gd name="connsiteY31" fmla="*/ 825 h 861885"/>
                  <a:gd name="connsiteX32" fmla="*/ 129600 w 2744765"/>
                  <a:gd name="connsiteY32" fmla="*/ 38925 h 86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744765" h="861885">
                    <a:moveTo>
                      <a:pt x="129600" y="38925"/>
                    </a:moveTo>
                    <a:cubicBezTo>
                      <a:pt x="48320" y="63055"/>
                      <a:pt x="52130" y="97345"/>
                      <a:pt x="30540" y="145605"/>
                    </a:cubicBezTo>
                    <a:cubicBezTo>
                      <a:pt x="8950" y="193865"/>
                      <a:pt x="1330" y="258635"/>
                      <a:pt x="60" y="328485"/>
                    </a:cubicBezTo>
                    <a:cubicBezTo>
                      <a:pt x="-1210" y="398335"/>
                      <a:pt x="17840" y="475805"/>
                      <a:pt x="22920" y="564705"/>
                    </a:cubicBezTo>
                    <a:cubicBezTo>
                      <a:pt x="28000" y="653605"/>
                      <a:pt x="-5020" y="861885"/>
                      <a:pt x="30540" y="861885"/>
                    </a:cubicBezTo>
                    <a:cubicBezTo>
                      <a:pt x="66100" y="861885"/>
                      <a:pt x="174050" y="605345"/>
                      <a:pt x="236280" y="564705"/>
                    </a:cubicBezTo>
                    <a:cubicBezTo>
                      <a:pt x="298510" y="524065"/>
                      <a:pt x="356930" y="587565"/>
                      <a:pt x="403920" y="618045"/>
                    </a:cubicBezTo>
                    <a:cubicBezTo>
                      <a:pt x="450910" y="648525"/>
                      <a:pt x="472500" y="762825"/>
                      <a:pt x="518220" y="747585"/>
                    </a:cubicBezTo>
                    <a:cubicBezTo>
                      <a:pt x="563940" y="732345"/>
                      <a:pt x="633790" y="526605"/>
                      <a:pt x="678240" y="526605"/>
                    </a:cubicBezTo>
                    <a:cubicBezTo>
                      <a:pt x="722690" y="526605"/>
                      <a:pt x="732850" y="746315"/>
                      <a:pt x="784920" y="747585"/>
                    </a:cubicBezTo>
                    <a:cubicBezTo>
                      <a:pt x="836990" y="748855"/>
                      <a:pt x="927160" y="567245"/>
                      <a:pt x="990660" y="534225"/>
                    </a:cubicBezTo>
                    <a:cubicBezTo>
                      <a:pt x="1054160" y="501205"/>
                      <a:pt x="1125280" y="506285"/>
                      <a:pt x="1165920" y="549465"/>
                    </a:cubicBezTo>
                    <a:cubicBezTo>
                      <a:pt x="1206560" y="592645"/>
                      <a:pt x="1201480" y="750125"/>
                      <a:pt x="1234500" y="793305"/>
                    </a:cubicBezTo>
                    <a:cubicBezTo>
                      <a:pt x="1267520" y="836485"/>
                      <a:pt x="1350070" y="842835"/>
                      <a:pt x="1364040" y="808545"/>
                    </a:cubicBezTo>
                    <a:cubicBezTo>
                      <a:pt x="1378010" y="774255"/>
                      <a:pt x="1310700" y="638365"/>
                      <a:pt x="1318320" y="587565"/>
                    </a:cubicBezTo>
                    <a:cubicBezTo>
                      <a:pt x="1325940" y="536765"/>
                      <a:pt x="1371660" y="492315"/>
                      <a:pt x="1409760" y="503745"/>
                    </a:cubicBezTo>
                    <a:cubicBezTo>
                      <a:pt x="1447860" y="515175"/>
                      <a:pt x="1450400" y="602805"/>
                      <a:pt x="1546920" y="656145"/>
                    </a:cubicBezTo>
                    <a:cubicBezTo>
                      <a:pt x="1643440" y="709485"/>
                      <a:pt x="1891090" y="806005"/>
                      <a:pt x="1988880" y="823785"/>
                    </a:cubicBezTo>
                    <a:cubicBezTo>
                      <a:pt x="2086670" y="841565"/>
                      <a:pt x="2165410" y="798385"/>
                      <a:pt x="2133660" y="762825"/>
                    </a:cubicBezTo>
                    <a:cubicBezTo>
                      <a:pt x="2101910" y="727265"/>
                      <a:pt x="1830130" y="644715"/>
                      <a:pt x="1798380" y="610425"/>
                    </a:cubicBezTo>
                    <a:cubicBezTo>
                      <a:pt x="1766630" y="576135"/>
                      <a:pt x="1844100" y="527875"/>
                      <a:pt x="1943160" y="557085"/>
                    </a:cubicBezTo>
                    <a:cubicBezTo>
                      <a:pt x="2042220" y="586295"/>
                      <a:pt x="2259390" y="772985"/>
                      <a:pt x="2392740" y="785685"/>
                    </a:cubicBezTo>
                    <a:cubicBezTo>
                      <a:pt x="2526090" y="798385"/>
                      <a:pt x="2724210" y="679005"/>
                      <a:pt x="2743260" y="633285"/>
                    </a:cubicBezTo>
                    <a:cubicBezTo>
                      <a:pt x="2762310" y="587565"/>
                      <a:pt x="2595940" y="521525"/>
                      <a:pt x="2507040" y="511365"/>
                    </a:cubicBezTo>
                    <a:cubicBezTo>
                      <a:pt x="2418140" y="501205"/>
                      <a:pt x="2294950" y="586295"/>
                      <a:pt x="2209860" y="572325"/>
                    </a:cubicBezTo>
                    <a:cubicBezTo>
                      <a:pt x="2124770" y="558355"/>
                      <a:pt x="2072700" y="480885"/>
                      <a:pt x="1996500" y="427545"/>
                    </a:cubicBezTo>
                    <a:cubicBezTo>
                      <a:pt x="1920300" y="374205"/>
                      <a:pt x="1769170" y="306895"/>
                      <a:pt x="1752660" y="252285"/>
                    </a:cubicBezTo>
                    <a:cubicBezTo>
                      <a:pt x="1736150" y="197675"/>
                      <a:pt x="1912680" y="137985"/>
                      <a:pt x="1897440" y="99885"/>
                    </a:cubicBezTo>
                    <a:cubicBezTo>
                      <a:pt x="1882200" y="61785"/>
                      <a:pt x="1788220" y="33845"/>
                      <a:pt x="1661220" y="23685"/>
                    </a:cubicBezTo>
                    <a:cubicBezTo>
                      <a:pt x="1534220" y="13525"/>
                      <a:pt x="1277680" y="28765"/>
                      <a:pt x="1135440" y="38925"/>
                    </a:cubicBezTo>
                    <a:cubicBezTo>
                      <a:pt x="993200" y="49085"/>
                      <a:pt x="910650" y="90995"/>
                      <a:pt x="807780" y="84645"/>
                    </a:cubicBezTo>
                    <a:cubicBezTo>
                      <a:pt x="704910" y="78295"/>
                      <a:pt x="636330" y="5905"/>
                      <a:pt x="518220" y="825"/>
                    </a:cubicBezTo>
                    <a:cubicBezTo>
                      <a:pt x="400110" y="-4255"/>
                      <a:pt x="210880" y="14795"/>
                      <a:pt x="129600" y="389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円/楕円 31"/>
              <p:cNvSpPr/>
              <p:nvPr/>
            </p:nvSpPr>
            <p:spPr>
              <a:xfrm rot="1315638">
                <a:off x="7982574" y="2784316"/>
                <a:ext cx="171159" cy="130305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円/楕円 32"/>
              <p:cNvSpPr/>
              <p:nvPr/>
            </p:nvSpPr>
            <p:spPr>
              <a:xfrm rot="1315638">
                <a:off x="8247911" y="3085485"/>
                <a:ext cx="231593" cy="15878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47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pop092_ペンキ塗立て</dc:title>
  <dc:subject>pop092_ペンキ塗立て</dc:subject>
  <dc:creator>http://www.digipot.net</dc:creator>
  <cp:lastModifiedBy/>
  <cp:revision>1</cp:revision>
  <dcterms:created xsi:type="dcterms:W3CDTF">2013-11-10T08:27:11Z</dcterms:created>
  <dcterms:modified xsi:type="dcterms:W3CDTF">2013-11-22T04:54:30Z</dcterms:modified>
  <cp:version>1</cp:version>
</cp:coreProperties>
</file>