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76" r:id="rId5"/>
    <p:sldId id="267" r:id="rId6"/>
    <p:sldId id="27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9900"/>
    <a:srgbClr val="663300"/>
    <a:srgbClr val="003300"/>
    <a:srgbClr val="996633"/>
    <a:srgbClr val="CC6600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5" d="100"/>
          <a:sy n="35" d="100"/>
        </p:scale>
        <p:origin x="-840" y="-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テキスト ボックス 315"/>
          <p:cNvSpPr txBox="1"/>
          <p:nvPr/>
        </p:nvSpPr>
        <p:spPr>
          <a:xfrm>
            <a:off x="1763815" y="257733"/>
            <a:ext cx="2954655" cy="9351278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禁止 131"/>
          <p:cNvSpPr/>
          <p:nvPr/>
        </p:nvSpPr>
        <p:spPr>
          <a:xfrm>
            <a:off x="271668" y="1753593"/>
            <a:ext cx="6352354" cy="6352354"/>
          </a:xfrm>
          <a:prstGeom prst="noSmoking">
            <a:avLst>
              <a:gd name="adj" fmla="val 15484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271334" y="1389465"/>
            <a:ext cx="6353021" cy="7478970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endParaRPr lang="en-US" altLang="ja-JP" sz="24000" b="1" spc="50" dirty="0" smtClean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禁止 155"/>
          <p:cNvSpPr/>
          <p:nvPr/>
        </p:nvSpPr>
        <p:spPr>
          <a:xfrm>
            <a:off x="702708" y="232506"/>
            <a:ext cx="5490274" cy="5490274"/>
          </a:xfrm>
          <a:prstGeom prst="noSmoking">
            <a:avLst>
              <a:gd name="adj" fmla="val 9688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57" name="Group 222"/>
          <p:cNvGrpSpPr>
            <a:grpSpLocks/>
          </p:cNvGrpSpPr>
          <p:nvPr/>
        </p:nvGrpSpPr>
        <p:grpSpPr bwMode="auto">
          <a:xfrm>
            <a:off x="880237" y="1198486"/>
            <a:ext cx="5097526" cy="3201368"/>
            <a:chOff x="1419" y="1411"/>
            <a:chExt cx="3629" cy="2280"/>
          </a:xfrm>
          <a:solidFill>
            <a:schemeClr val="bg1"/>
          </a:solidFill>
        </p:grpSpPr>
        <p:sp>
          <p:nvSpPr>
            <p:cNvPr id="158" name="AutoShape 223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9" name="AutoShape 224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0" name="AutoShape 225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1" name="AutoShape 226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2" name="AutoShape 227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3" name="AutoShape 228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4" name="AutoShape 229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5" name="Oval 230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6" name="AutoShape 231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7" name="AutoShape 232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8" name="AutoShape 233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9" name="AutoShape 234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0" name="AutoShape 235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1" name="AutoShape 236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2" name="Oval 237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3" name="AutoShape 238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4" name="AutoShape 239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5" name="AutoShape 240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6" name="AutoShape 241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7" name="AutoShape 242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8" name="AutoShape 243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grpFill/>
            <a:ln w="1270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9" name="Freeform 24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grpFill/>
            <a:ln w="1270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180" name="Group 222"/>
          <p:cNvGrpSpPr>
            <a:grpSpLocks/>
          </p:cNvGrpSpPr>
          <p:nvPr/>
        </p:nvGrpSpPr>
        <p:grpSpPr bwMode="auto">
          <a:xfrm>
            <a:off x="880237" y="1201337"/>
            <a:ext cx="5097526" cy="3201368"/>
            <a:chOff x="1419" y="1411"/>
            <a:chExt cx="3629" cy="2280"/>
          </a:xfrm>
        </p:grpSpPr>
        <p:sp>
          <p:nvSpPr>
            <p:cNvPr id="181" name="AutoShape 223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2" name="AutoShape 224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3" name="AutoShape 225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4" name="AutoShape 226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5" name="AutoShape 227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6" name="AutoShape 228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7" name="AutoShape 229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8" name="Oval 230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9" name="AutoShape 231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0" name="AutoShape 232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1" name="AutoShape 233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2" name="AutoShape 234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3" name="AutoShape 235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4" name="AutoShape 236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5" name="Oval 237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6" name="AutoShape 238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7" name="AutoShape 239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8" name="AutoShape 240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9" name="AutoShape 241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0" name="AutoShape 242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1" name="AutoShape 243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2" name="Freeform 24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FF0000"/>
            </a:solidFill>
            <a:ln w="222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03" name="テキスト ボックス 202"/>
          <p:cNvSpPr txBox="1"/>
          <p:nvPr/>
        </p:nvSpPr>
        <p:spPr>
          <a:xfrm>
            <a:off x="233347" y="5378788"/>
            <a:ext cx="6436013" cy="4572406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</a:t>
            </a:r>
            <a:endParaRPr lang="en-US" altLang="ja-JP" sz="16700" b="1" spc="50" dirty="0" smtClean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17100"/>
              </a:lnSpc>
            </a:pPr>
            <a:r>
              <a:rPr lang="ja-JP" altLang="en-US" sz="167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67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02708" y="2343046"/>
            <a:ext cx="5490274" cy="5490274"/>
            <a:chOff x="702708" y="232506"/>
            <a:chExt cx="5490274" cy="5490274"/>
          </a:xfrm>
        </p:grpSpPr>
        <p:sp>
          <p:nvSpPr>
            <p:cNvPr id="156" name="禁止 155"/>
            <p:cNvSpPr/>
            <p:nvPr/>
          </p:nvSpPr>
          <p:spPr>
            <a:xfrm>
              <a:off x="702708" y="232506"/>
              <a:ext cx="5490274" cy="5490274"/>
            </a:xfrm>
            <a:prstGeom prst="noSmoking">
              <a:avLst>
                <a:gd name="adj" fmla="val 9688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57" name="Group 222"/>
            <p:cNvGrpSpPr>
              <a:grpSpLocks/>
            </p:cNvGrpSpPr>
            <p:nvPr/>
          </p:nvGrpSpPr>
          <p:grpSpPr bwMode="auto">
            <a:xfrm>
              <a:off x="880237" y="1198486"/>
              <a:ext cx="5097526" cy="3201368"/>
              <a:chOff x="1419" y="1411"/>
              <a:chExt cx="3629" cy="2280"/>
            </a:xfrm>
            <a:solidFill>
              <a:schemeClr val="bg1"/>
            </a:solidFill>
          </p:grpSpPr>
          <p:sp>
            <p:nvSpPr>
              <p:cNvPr id="158" name="AutoShape 223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9" name="AutoShape 224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0" name="AutoShape 225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1" name="AutoShape 226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2" name="AutoShape 227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3" name="AutoShape 228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4" name="AutoShape 229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5" name="Oval 230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6" name="AutoShape 231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7" name="AutoShape 232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8" name="AutoShape 233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9" name="AutoShape 234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0" name="AutoShape 235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1" name="AutoShape 236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2" name="Oval 237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3" name="AutoShape 238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4" name="AutoShape 239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5" name="AutoShape 240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6" name="AutoShape 241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7" name="AutoShape 242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8" name="AutoShape 243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9" name="Freeform 24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grpFill/>
              <a:ln w="1270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180" name="Group 222"/>
            <p:cNvGrpSpPr>
              <a:grpSpLocks/>
            </p:cNvGrpSpPr>
            <p:nvPr/>
          </p:nvGrpSpPr>
          <p:grpSpPr bwMode="auto">
            <a:xfrm>
              <a:off x="880237" y="1201337"/>
              <a:ext cx="5097526" cy="3201368"/>
              <a:chOff x="1419" y="1411"/>
              <a:chExt cx="3629" cy="2280"/>
            </a:xfrm>
          </p:grpSpPr>
          <p:sp>
            <p:nvSpPr>
              <p:cNvPr id="181" name="AutoShape 223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2" name="AutoShape 224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3" name="AutoShape 225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4" name="AutoShape 226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5" name="AutoShape 227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6" name="AutoShape 228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7" name="AutoShape 229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8" name="Oval 230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9" name="AutoShape 231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0" name="AutoShape 232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233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234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235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236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Oval 237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AutoShape 238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AutoShape 239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240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241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AutoShape 242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AutoShape 243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Freeform 24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222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sp>
        <p:nvSpPr>
          <p:cNvPr id="51" name="テキスト ボックス 50"/>
          <p:cNvSpPr txBox="1"/>
          <p:nvPr/>
        </p:nvSpPr>
        <p:spPr>
          <a:xfrm>
            <a:off x="-18706" y="7430558"/>
            <a:ext cx="6876706" cy="2285241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5899" y="427018"/>
            <a:ext cx="66479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ココに自転車を</a:t>
            </a:r>
            <a:endParaRPr kumimoji="1" lang="en-US" altLang="ja-JP" sz="7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止めないで</a:t>
            </a:r>
            <a:r>
              <a:rPr lang="en-US" altLang="ja-JP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98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88542" y="2186617"/>
            <a:ext cx="5490274" cy="5490274"/>
            <a:chOff x="702708" y="232506"/>
            <a:chExt cx="5490274" cy="5490274"/>
          </a:xfrm>
        </p:grpSpPr>
        <p:sp>
          <p:nvSpPr>
            <p:cNvPr id="2" name="円/楕円 1"/>
            <p:cNvSpPr/>
            <p:nvPr/>
          </p:nvSpPr>
          <p:spPr>
            <a:xfrm>
              <a:off x="1017575" y="547373"/>
              <a:ext cx="4860540" cy="486054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禁止 157"/>
            <p:cNvSpPr/>
            <p:nvPr/>
          </p:nvSpPr>
          <p:spPr>
            <a:xfrm>
              <a:off x="702708" y="232506"/>
              <a:ext cx="5490274" cy="5490274"/>
            </a:xfrm>
            <a:prstGeom prst="noSmoking">
              <a:avLst>
                <a:gd name="adj" fmla="val 968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9" name="Group 263"/>
          <p:cNvGrpSpPr>
            <a:grpSpLocks/>
          </p:cNvGrpSpPr>
          <p:nvPr/>
        </p:nvGrpSpPr>
        <p:grpSpPr bwMode="auto">
          <a:xfrm flipH="1">
            <a:off x="290943" y="2906188"/>
            <a:ext cx="6276112" cy="3944108"/>
            <a:chOff x="455" y="2302"/>
            <a:chExt cx="1417" cy="890"/>
          </a:xfrm>
        </p:grpSpPr>
        <p:grpSp>
          <p:nvGrpSpPr>
            <p:cNvPr id="160" name="Group 264"/>
            <p:cNvGrpSpPr>
              <a:grpSpLocks/>
            </p:cNvGrpSpPr>
            <p:nvPr/>
          </p:nvGrpSpPr>
          <p:grpSpPr bwMode="auto">
            <a:xfrm rot="417534">
              <a:off x="1352" y="2666"/>
              <a:ext cx="495" cy="495"/>
              <a:chOff x="3575" y="1632"/>
              <a:chExt cx="1105" cy="1104"/>
            </a:xfrm>
          </p:grpSpPr>
          <p:grpSp>
            <p:nvGrpSpPr>
              <p:cNvPr id="382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98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99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83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96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97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84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94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95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85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92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93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86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90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91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87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8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89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grpSp>
          <p:nvGrpSpPr>
            <p:cNvPr id="161" name="Group 283"/>
            <p:cNvGrpSpPr>
              <a:grpSpLocks/>
            </p:cNvGrpSpPr>
            <p:nvPr/>
          </p:nvGrpSpPr>
          <p:grpSpPr bwMode="auto">
            <a:xfrm rot="417534">
              <a:off x="523" y="2666"/>
              <a:ext cx="495" cy="495"/>
              <a:chOff x="3575" y="1632"/>
              <a:chExt cx="1105" cy="1104"/>
            </a:xfrm>
          </p:grpSpPr>
          <p:grpSp>
            <p:nvGrpSpPr>
              <p:cNvPr id="364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80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81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65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8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79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66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6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77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67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4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75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68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2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73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69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0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71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62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3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4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65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08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2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63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09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0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61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10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8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9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11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8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19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12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6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17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313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4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15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66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7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68" name="Group 326"/>
            <p:cNvGrpSpPr>
              <a:grpSpLocks/>
            </p:cNvGrpSpPr>
            <p:nvPr/>
          </p:nvGrpSpPr>
          <p:grpSpPr bwMode="auto">
            <a:xfrm>
              <a:off x="513" y="2670"/>
              <a:ext cx="495" cy="495"/>
              <a:chOff x="3575" y="1632"/>
              <a:chExt cx="1105" cy="1104"/>
            </a:xfrm>
          </p:grpSpPr>
          <p:grpSp>
            <p:nvGrpSpPr>
              <p:cNvPr id="290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6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7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91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4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5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92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2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3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93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0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1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94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8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9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295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7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sp>
          <p:nvSpPr>
            <p:cNvPr id="169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0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1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2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3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4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75" name="Group 351"/>
            <p:cNvGrpSpPr>
              <a:grpSpLocks/>
            </p:cNvGrpSpPr>
            <p:nvPr/>
          </p:nvGrpSpPr>
          <p:grpSpPr bwMode="auto">
            <a:xfrm>
              <a:off x="1012" y="2432"/>
              <a:ext cx="509" cy="542"/>
              <a:chOff x="1413" y="471"/>
              <a:chExt cx="1135" cy="1166"/>
            </a:xfrm>
          </p:grpSpPr>
          <p:sp>
            <p:nvSpPr>
              <p:cNvPr id="285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6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7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8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9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76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7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8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9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0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1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2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83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83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4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84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5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6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7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8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9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0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1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2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3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4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5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9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5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2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4" name="正方形/長方形 3"/>
          <p:cNvSpPr/>
          <p:nvPr/>
        </p:nvSpPr>
        <p:spPr>
          <a:xfrm rot="20700000">
            <a:off x="572932" y="821281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</a:t>
            </a:r>
          </a:p>
        </p:txBody>
      </p:sp>
      <p:sp>
        <p:nvSpPr>
          <p:cNvPr id="5" name="正方形/長方形 4"/>
          <p:cNvSpPr/>
          <p:nvPr/>
        </p:nvSpPr>
        <p:spPr>
          <a:xfrm rot="900000">
            <a:off x="3948853" y="948933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輪</a:t>
            </a:r>
            <a:endParaRPr lang="en-US" altLang="ja-JP" sz="20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 rot="900000">
            <a:off x="470952" y="7362950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</a:p>
        </p:txBody>
      </p:sp>
      <p:sp>
        <p:nvSpPr>
          <p:cNvPr id="401" name="正方形/長方形 400"/>
          <p:cNvSpPr/>
          <p:nvPr/>
        </p:nvSpPr>
        <p:spPr>
          <a:xfrm rot="20700000">
            <a:off x="4039160" y="7340954"/>
            <a:ext cx="2332690" cy="250645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20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</a:t>
            </a:r>
            <a:endParaRPr lang="ja-JP" altLang="en-US" sz="20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789707" y="2729250"/>
            <a:ext cx="5278584" cy="4617648"/>
            <a:chOff x="290943" y="2186617"/>
            <a:chExt cx="6276112" cy="549027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88542" y="2186617"/>
              <a:ext cx="5490274" cy="5490274"/>
              <a:chOff x="702708" y="232506"/>
              <a:chExt cx="5490274" cy="5490274"/>
            </a:xfrm>
          </p:grpSpPr>
          <p:sp>
            <p:nvSpPr>
              <p:cNvPr id="2" name="円/楕円 1"/>
              <p:cNvSpPr/>
              <p:nvPr/>
            </p:nvSpPr>
            <p:spPr>
              <a:xfrm>
                <a:off x="1017575" y="547373"/>
                <a:ext cx="4860540" cy="486054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禁止 157"/>
              <p:cNvSpPr/>
              <p:nvPr/>
            </p:nvSpPr>
            <p:spPr>
              <a:xfrm>
                <a:off x="702708" y="232506"/>
                <a:ext cx="5490274" cy="5490274"/>
              </a:xfrm>
              <a:prstGeom prst="noSmoking">
                <a:avLst>
                  <a:gd name="adj" fmla="val 968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9" name="Group 263"/>
            <p:cNvGrpSpPr>
              <a:grpSpLocks/>
            </p:cNvGrpSpPr>
            <p:nvPr/>
          </p:nvGrpSpPr>
          <p:grpSpPr bwMode="auto">
            <a:xfrm flipH="1">
              <a:off x="290943" y="2906188"/>
              <a:ext cx="6276112" cy="3944108"/>
              <a:chOff x="455" y="2302"/>
              <a:chExt cx="1417" cy="890"/>
            </a:xfrm>
          </p:grpSpPr>
          <p:grpSp>
            <p:nvGrpSpPr>
              <p:cNvPr id="160" name="Group 264"/>
              <p:cNvGrpSpPr>
                <a:grpSpLocks/>
              </p:cNvGrpSpPr>
              <p:nvPr/>
            </p:nvGrpSpPr>
            <p:grpSpPr bwMode="auto">
              <a:xfrm rot="417534">
                <a:off x="1352" y="2666"/>
                <a:ext cx="495" cy="495"/>
                <a:chOff x="3575" y="1632"/>
                <a:chExt cx="1105" cy="1104"/>
              </a:xfrm>
            </p:grpSpPr>
            <p:grpSp>
              <p:nvGrpSpPr>
                <p:cNvPr id="382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98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99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83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96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97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84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94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95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85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92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93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86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90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91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87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88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89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1" name="Group 283"/>
              <p:cNvGrpSpPr>
                <a:grpSpLocks/>
              </p:cNvGrpSpPr>
              <p:nvPr/>
            </p:nvGrpSpPr>
            <p:grpSpPr bwMode="auto">
              <a:xfrm rot="417534">
                <a:off x="523" y="2666"/>
                <a:ext cx="495" cy="495"/>
                <a:chOff x="3575" y="1632"/>
                <a:chExt cx="1105" cy="1104"/>
              </a:xfrm>
            </p:grpSpPr>
            <p:grpSp>
              <p:nvGrpSpPr>
                <p:cNvPr id="364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80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81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65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78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9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66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76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7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67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74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5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68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72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3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69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70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1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162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3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4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65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308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62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3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6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10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58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59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11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8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9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12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13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4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5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7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68" name="Group 326"/>
              <p:cNvGrpSpPr>
                <a:grpSpLocks/>
              </p:cNvGrpSpPr>
              <p:nvPr/>
            </p:nvGrpSpPr>
            <p:grpSpPr bwMode="auto">
              <a:xfrm>
                <a:off x="513" y="2670"/>
                <a:ext cx="495" cy="495"/>
                <a:chOff x="3575" y="1632"/>
                <a:chExt cx="1105" cy="1104"/>
              </a:xfrm>
            </p:grpSpPr>
            <p:grpSp>
              <p:nvGrpSpPr>
                <p:cNvPr id="290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6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07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91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4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05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92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2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0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93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0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94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8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9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95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169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0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1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2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3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4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75" name="Group 351"/>
              <p:cNvGrpSpPr>
                <a:grpSpLocks/>
              </p:cNvGrpSpPr>
              <p:nvPr/>
            </p:nvGrpSpPr>
            <p:grpSpPr bwMode="auto">
              <a:xfrm>
                <a:off x="1012" y="2432"/>
                <a:ext cx="509" cy="542"/>
                <a:chOff x="1413" y="471"/>
                <a:chExt cx="1135" cy="1166"/>
              </a:xfrm>
            </p:grpSpPr>
            <p:sp>
              <p:nvSpPr>
                <p:cNvPr id="285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6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7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8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9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176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7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8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9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0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1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2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3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283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4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184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5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6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7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8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9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0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15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2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sp>
        <p:nvSpPr>
          <p:cNvPr id="129" name="テキスト ボックス 128"/>
          <p:cNvSpPr txBox="1"/>
          <p:nvPr/>
        </p:nvSpPr>
        <p:spPr>
          <a:xfrm>
            <a:off x="-18706" y="7240578"/>
            <a:ext cx="6876706" cy="2285241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100"/>
              </a:lnSpc>
            </a:pPr>
            <a:r>
              <a:rPr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5202" y="427018"/>
            <a:ext cx="6109365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ここに止めると</a:t>
            </a:r>
            <a:endParaRPr kumimoji="1" lang="en-US" altLang="ja-JP" sz="6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</a:t>
            </a:r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r>
              <a:rPr lang="en-US" altLang="ja-JP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417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pop087_駐輪禁止</dc:title>
  <dc:subject>pop087_駐輪禁止</dc:subject>
  <dc:creator>http://www.digipot.net</dc:creator>
  <cp:lastModifiedBy/>
  <cp:revision>1</cp:revision>
  <dcterms:created xsi:type="dcterms:W3CDTF">2013-11-10T08:59:04Z</dcterms:created>
  <dcterms:modified xsi:type="dcterms:W3CDTF">2013-11-10T08:59:06Z</dcterms:modified>
  <cp:version>1</cp:version>
</cp:coreProperties>
</file>