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0" r:id="rId4"/>
    <p:sldId id="271" r:id="rId5"/>
    <p:sldId id="272" r:id="rId6"/>
    <p:sldId id="27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663300"/>
    <a:srgbClr val="003300"/>
    <a:srgbClr val="996633"/>
    <a:srgbClr val="CC6600"/>
    <a:srgbClr val="FFCC66"/>
    <a:srgbClr val="FF3399"/>
    <a:srgbClr val="FFCCCC"/>
    <a:srgbClr val="800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552" y="-46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テキスト ボックス 315"/>
          <p:cNvSpPr txBox="1"/>
          <p:nvPr/>
        </p:nvSpPr>
        <p:spPr>
          <a:xfrm>
            <a:off x="279918" y="2186858"/>
            <a:ext cx="9443612" cy="2862322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</a:t>
            </a:r>
            <a:r>
              <a:rPr lang="ja-JP" altLang="en-US" sz="18000" b="1" spc="50" dirty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禁止 1"/>
          <p:cNvSpPr/>
          <p:nvPr/>
        </p:nvSpPr>
        <p:spPr>
          <a:xfrm>
            <a:off x="1712974" y="364128"/>
            <a:ext cx="6352354" cy="6352354"/>
          </a:xfrm>
          <a:prstGeom prst="noSmoking">
            <a:avLst>
              <a:gd name="adj" fmla="val 15484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969120" y="307776"/>
            <a:ext cx="5840060" cy="6863417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2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</a:t>
            </a:r>
            <a:endParaRPr lang="en-US" altLang="ja-JP" sz="22000" b="1" spc="50" dirty="0" smtClean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2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220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5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禁止 1"/>
          <p:cNvSpPr/>
          <p:nvPr/>
        </p:nvSpPr>
        <p:spPr>
          <a:xfrm>
            <a:off x="2253036" y="774041"/>
            <a:ext cx="5490274" cy="5490274"/>
          </a:xfrm>
          <a:prstGeom prst="noSmoking">
            <a:avLst>
              <a:gd name="adj" fmla="val 9688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3" name="Group 222"/>
          <p:cNvGrpSpPr>
            <a:grpSpLocks/>
          </p:cNvGrpSpPr>
          <p:nvPr/>
        </p:nvGrpSpPr>
        <p:grpSpPr bwMode="auto">
          <a:xfrm>
            <a:off x="2430565" y="1740021"/>
            <a:ext cx="5097526" cy="3201368"/>
            <a:chOff x="1419" y="1411"/>
            <a:chExt cx="3629" cy="2280"/>
          </a:xfrm>
          <a:solidFill>
            <a:schemeClr val="bg1"/>
          </a:solidFill>
        </p:grpSpPr>
        <p:sp>
          <p:nvSpPr>
            <p:cNvPr id="4" name="AutoShape 223"/>
            <p:cNvSpPr>
              <a:spLocks noChangeArrowheads="1"/>
            </p:cNvSpPr>
            <p:nvPr/>
          </p:nvSpPr>
          <p:spPr bwMode="auto">
            <a:xfrm>
              <a:off x="1419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" name="AutoShape 224"/>
            <p:cNvSpPr>
              <a:spLocks noChangeArrowheads="1"/>
            </p:cNvSpPr>
            <p:nvPr/>
          </p:nvSpPr>
          <p:spPr bwMode="auto">
            <a:xfrm>
              <a:off x="2950" y="2784"/>
              <a:ext cx="453" cy="452"/>
            </a:xfrm>
            <a:custGeom>
              <a:avLst/>
              <a:gdLst>
                <a:gd name="G0" fmla="+- 2845 0 0"/>
                <a:gd name="G1" fmla="+- 21600 0 2845"/>
                <a:gd name="G2" fmla="+- 21600 0 284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845" y="10800"/>
                  </a:moveTo>
                  <a:cubicBezTo>
                    <a:pt x="2845" y="15193"/>
                    <a:pt x="6407" y="18755"/>
                    <a:pt x="10800" y="18755"/>
                  </a:cubicBezTo>
                  <a:cubicBezTo>
                    <a:pt x="15193" y="18755"/>
                    <a:pt x="18755" y="15193"/>
                    <a:pt x="18755" y="10800"/>
                  </a:cubicBezTo>
                  <a:cubicBezTo>
                    <a:pt x="18755" y="6407"/>
                    <a:pt x="15193" y="2845"/>
                    <a:pt x="10800" y="2845"/>
                  </a:cubicBezTo>
                  <a:cubicBezTo>
                    <a:pt x="6407" y="2845"/>
                    <a:pt x="2845" y="6407"/>
                    <a:pt x="2845" y="10800"/>
                  </a:cubicBezTo>
                  <a:close/>
                </a:path>
              </a:pathLst>
            </a:cu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" name="AutoShape 225"/>
            <p:cNvSpPr>
              <a:spLocks noChangeArrowheads="1"/>
            </p:cNvSpPr>
            <p:nvPr/>
          </p:nvSpPr>
          <p:spPr bwMode="auto">
            <a:xfrm>
              <a:off x="1977" y="2889"/>
              <a:ext cx="244" cy="244"/>
            </a:xfrm>
            <a:custGeom>
              <a:avLst/>
              <a:gdLst>
                <a:gd name="G0" fmla="+- 5786 0 0"/>
                <a:gd name="G1" fmla="+- 21600 0 5786"/>
                <a:gd name="G2" fmla="+- 21600 0 578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786" y="10800"/>
                  </a:moveTo>
                  <a:cubicBezTo>
                    <a:pt x="5786" y="13569"/>
                    <a:pt x="8031" y="15814"/>
                    <a:pt x="10800" y="15814"/>
                  </a:cubicBezTo>
                  <a:cubicBezTo>
                    <a:pt x="13569" y="15814"/>
                    <a:pt x="15814" y="13569"/>
                    <a:pt x="15814" y="10800"/>
                  </a:cubicBezTo>
                  <a:cubicBezTo>
                    <a:pt x="15814" y="8031"/>
                    <a:pt x="13569" y="5786"/>
                    <a:pt x="10800" y="5786"/>
                  </a:cubicBezTo>
                  <a:cubicBezTo>
                    <a:pt x="8031" y="5786"/>
                    <a:pt x="5786" y="8031"/>
                    <a:pt x="5786" y="10800"/>
                  </a:cubicBezTo>
                  <a:close/>
                </a:path>
              </a:pathLst>
            </a:cu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" name="AutoShape 226"/>
            <p:cNvSpPr>
              <a:spLocks noChangeArrowheads="1"/>
            </p:cNvSpPr>
            <p:nvPr/>
          </p:nvSpPr>
          <p:spPr bwMode="auto">
            <a:xfrm>
              <a:off x="2156" y="2982"/>
              <a:ext cx="851" cy="57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" name="AutoShape 227"/>
            <p:cNvSpPr>
              <a:spLocks noChangeArrowheads="1"/>
            </p:cNvSpPr>
            <p:nvPr/>
          </p:nvSpPr>
          <p:spPr bwMode="auto">
            <a:xfrm>
              <a:off x="3687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9" name="AutoShape 228"/>
            <p:cNvSpPr>
              <a:spLocks noChangeArrowheads="1"/>
            </p:cNvSpPr>
            <p:nvPr/>
          </p:nvSpPr>
          <p:spPr bwMode="auto">
            <a:xfrm rot="-3600000">
              <a:off x="1848" y="2466"/>
              <a:ext cx="1061" cy="57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0" name="AutoShape 229"/>
            <p:cNvSpPr>
              <a:spLocks noChangeArrowheads="1"/>
            </p:cNvSpPr>
            <p:nvPr/>
          </p:nvSpPr>
          <p:spPr bwMode="auto">
            <a:xfrm rot="-7200000">
              <a:off x="2331" y="2376"/>
              <a:ext cx="1017" cy="61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1" name="Oval 230"/>
            <p:cNvSpPr>
              <a:spLocks noChangeArrowheads="1"/>
            </p:cNvSpPr>
            <p:nvPr/>
          </p:nvSpPr>
          <p:spPr bwMode="auto">
            <a:xfrm>
              <a:off x="3092" y="2926"/>
              <a:ext cx="170" cy="170"/>
            </a:xfrm>
            <a:prstGeom prst="ellipse">
              <a:avLst/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2" name="AutoShape 231"/>
            <p:cNvSpPr>
              <a:spLocks noChangeArrowheads="1"/>
            </p:cNvSpPr>
            <p:nvPr/>
          </p:nvSpPr>
          <p:spPr bwMode="auto">
            <a:xfrm rot="6045817">
              <a:off x="2796" y="2996"/>
              <a:ext cx="765" cy="57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3" name="AutoShape 232"/>
            <p:cNvSpPr>
              <a:spLocks noChangeArrowheads="1"/>
            </p:cNvSpPr>
            <p:nvPr/>
          </p:nvSpPr>
          <p:spPr bwMode="auto">
            <a:xfrm rot="-900000">
              <a:off x="3205" y="2642"/>
              <a:ext cx="170" cy="56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" name="AutoShape 233"/>
            <p:cNvSpPr>
              <a:spLocks noChangeArrowheads="1"/>
            </p:cNvSpPr>
            <p:nvPr/>
          </p:nvSpPr>
          <p:spPr bwMode="auto">
            <a:xfrm rot="-900000">
              <a:off x="2978" y="3351"/>
              <a:ext cx="170" cy="56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" name="AutoShape 234"/>
            <p:cNvSpPr>
              <a:spLocks noChangeArrowheads="1"/>
            </p:cNvSpPr>
            <p:nvPr/>
          </p:nvSpPr>
          <p:spPr bwMode="auto">
            <a:xfrm rot="-24536711">
              <a:off x="2971" y="2572"/>
              <a:ext cx="1165" cy="59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" name="AutoShape 235"/>
            <p:cNvSpPr>
              <a:spLocks noChangeArrowheads="1"/>
            </p:cNvSpPr>
            <p:nvPr/>
          </p:nvSpPr>
          <p:spPr bwMode="auto">
            <a:xfrm>
              <a:off x="2581" y="1962"/>
              <a:ext cx="1276" cy="56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" name="AutoShape 236"/>
            <p:cNvSpPr>
              <a:spLocks noChangeArrowheads="1"/>
            </p:cNvSpPr>
            <p:nvPr/>
          </p:nvSpPr>
          <p:spPr bwMode="auto">
            <a:xfrm rot="-50510281">
              <a:off x="3928" y="2753"/>
              <a:ext cx="594" cy="57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" name="Oval 237"/>
            <p:cNvSpPr>
              <a:spLocks noChangeArrowheads="1"/>
            </p:cNvSpPr>
            <p:nvPr/>
          </p:nvSpPr>
          <p:spPr bwMode="auto">
            <a:xfrm>
              <a:off x="4311" y="2954"/>
              <a:ext cx="113" cy="113"/>
            </a:xfrm>
            <a:prstGeom prst="ellipse">
              <a:avLst/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" name="AutoShape 238"/>
            <p:cNvSpPr>
              <a:spLocks noChangeArrowheads="1"/>
            </p:cNvSpPr>
            <p:nvPr/>
          </p:nvSpPr>
          <p:spPr bwMode="auto">
            <a:xfrm rot="-28328800">
              <a:off x="3441" y="2127"/>
              <a:ext cx="963" cy="57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" name="AutoShape 239"/>
            <p:cNvSpPr>
              <a:spLocks noChangeArrowheads="1"/>
            </p:cNvSpPr>
            <p:nvPr/>
          </p:nvSpPr>
          <p:spPr bwMode="auto">
            <a:xfrm rot="36637914">
              <a:off x="2496" y="1891"/>
              <a:ext cx="187" cy="83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" name="AutoShape 240"/>
            <p:cNvSpPr>
              <a:spLocks noChangeArrowheads="1"/>
            </p:cNvSpPr>
            <p:nvPr/>
          </p:nvSpPr>
          <p:spPr bwMode="auto">
            <a:xfrm rot="-2165081">
              <a:off x="3706" y="1664"/>
              <a:ext cx="199" cy="56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" name="AutoShape 241"/>
            <p:cNvSpPr>
              <a:spLocks noChangeArrowheads="1"/>
            </p:cNvSpPr>
            <p:nvPr/>
          </p:nvSpPr>
          <p:spPr bwMode="auto">
            <a:xfrm rot="-51097225">
              <a:off x="3652" y="1527"/>
              <a:ext cx="270" cy="58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" name="AutoShape 242"/>
            <p:cNvSpPr>
              <a:spLocks noChangeArrowheads="1"/>
            </p:cNvSpPr>
            <p:nvPr/>
          </p:nvSpPr>
          <p:spPr bwMode="auto">
            <a:xfrm rot="589695">
              <a:off x="3400" y="1419"/>
              <a:ext cx="345" cy="57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4" name="AutoShape 243"/>
            <p:cNvSpPr>
              <a:spLocks noChangeArrowheads="1"/>
            </p:cNvSpPr>
            <p:nvPr/>
          </p:nvSpPr>
          <p:spPr bwMode="auto">
            <a:xfrm rot="-780106">
              <a:off x="3261" y="1411"/>
              <a:ext cx="199" cy="56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" name="Freeform 244"/>
            <p:cNvSpPr>
              <a:spLocks/>
            </p:cNvSpPr>
            <p:nvPr/>
          </p:nvSpPr>
          <p:spPr bwMode="auto">
            <a:xfrm>
              <a:off x="2312" y="1726"/>
              <a:ext cx="695" cy="179"/>
            </a:xfrm>
            <a:custGeom>
              <a:avLst/>
              <a:gdLst>
                <a:gd name="T0" fmla="*/ 610 w 695"/>
                <a:gd name="T1" fmla="*/ 37 h 179"/>
                <a:gd name="T2" fmla="*/ 99 w 695"/>
                <a:gd name="T3" fmla="*/ 9 h 179"/>
                <a:gd name="T4" fmla="*/ 14 w 695"/>
                <a:gd name="T5" fmla="*/ 94 h 179"/>
                <a:gd name="T6" fmla="*/ 99 w 695"/>
                <a:gd name="T7" fmla="*/ 179 h 179"/>
                <a:gd name="T8" fmla="*/ 610 w 695"/>
                <a:gd name="T9" fmla="*/ 94 h 179"/>
                <a:gd name="T10" fmla="*/ 610 w 695"/>
                <a:gd name="T11" fmla="*/ 3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179">
                  <a:moveTo>
                    <a:pt x="610" y="37"/>
                  </a:moveTo>
                  <a:cubicBezTo>
                    <a:pt x="525" y="23"/>
                    <a:pt x="198" y="0"/>
                    <a:pt x="99" y="9"/>
                  </a:cubicBezTo>
                  <a:cubicBezTo>
                    <a:pt x="0" y="18"/>
                    <a:pt x="14" y="66"/>
                    <a:pt x="14" y="94"/>
                  </a:cubicBezTo>
                  <a:cubicBezTo>
                    <a:pt x="14" y="122"/>
                    <a:pt x="0" y="179"/>
                    <a:pt x="99" y="179"/>
                  </a:cubicBezTo>
                  <a:cubicBezTo>
                    <a:pt x="198" y="179"/>
                    <a:pt x="525" y="118"/>
                    <a:pt x="610" y="94"/>
                  </a:cubicBezTo>
                  <a:cubicBezTo>
                    <a:pt x="695" y="70"/>
                    <a:pt x="695" y="51"/>
                    <a:pt x="610" y="37"/>
                  </a:cubicBezTo>
                  <a:close/>
                </a:path>
              </a:pathLst>
            </a:custGeom>
            <a:grpFill/>
            <a:ln w="1270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26" name="Group 222"/>
          <p:cNvGrpSpPr>
            <a:grpSpLocks/>
          </p:cNvGrpSpPr>
          <p:nvPr/>
        </p:nvGrpSpPr>
        <p:grpSpPr bwMode="auto">
          <a:xfrm>
            <a:off x="2430565" y="1742872"/>
            <a:ext cx="5097526" cy="3201368"/>
            <a:chOff x="1419" y="1411"/>
            <a:chExt cx="3629" cy="2280"/>
          </a:xfrm>
        </p:grpSpPr>
        <p:sp>
          <p:nvSpPr>
            <p:cNvPr id="27" name="AutoShape 223"/>
            <p:cNvSpPr>
              <a:spLocks noChangeArrowheads="1"/>
            </p:cNvSpPr>
            <p:nvPr/>
          </p:nvSpPr>
          <p:spPr bwMode="auto">
            <a:xfrm>
              <a:off x="1419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8" name="AutoShape 224"/>
            <p:cNvSpPr>
              <a:spLocks noChangeArrowheads="1"/>
            </p:cNvSpPr>
            <p:nvPr/>
          </p:nvSpPr>
          <p:spPr bwMode="auto">
            <a:xfrm>
              <a:off x="2950" y="2784"/>
              <a:ext cx="453" cy="452"/>
            </a:xfrm>
            <a:custGeom>
              <a:avLst/>
              <a:gdLst>
                <a:gd name="G0" fmla="+- 2845 0 0"/>
                <a:gd name="G1" fmla="+- 21600 0 2845"/>
                <a:gd name="G2" fmla="+- 21600 0 284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845" y="10800"/>
                  </a:moveTo>
                  <a:cubicBezTo>
                    <a:pt x="2845" y="15193"/>
                    <a:pt x="6407" y="18755"/>
                    <a:pt x="10800" y="18755"/>
                  </a:cubicBezTo>
                  <a:cubicBezTo>
                    <a:pt x="15193" y="18755"/>
                    <a:pt x="18755" y="15193"/>
                    <a:pt x="18755" y="10800"/>
                  </a:cubicBezTo>
                  <a:cubicBezTo>
                    <a:pt x="18755" y="6407"/>
                    <a:pt x="15193" y="2845"/>
                    <a:pt x="10800" y="2845"/>
                  </a:cubicBezTo>
                  <a:cubicBezTo>
                    <a:pt x="6407" y="2845"/>
                    <a:pt x="2845" y="6407"/>
                    <a:pt x="2845" y="10800"/>
                  </a:cubicBezTo>
                  <a:close/>
                </a:path>
              </a:pathLst>
            </a:cu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9" name="AutoShape 225"/>
            <p:cNvSpPr>
              <a:spLocks noChangeArrowheads="1"/>
            </p:cNvSpPr>
            <p:nvPr/>
          </p:nvSpPr>
          <p:spPr bwMode="auto">
            <a:xfrm>
              <a:off x="1977" y="2889"/>
              <a:ext cx="244" cy="244"/>
            </a:xfrm>
            <a:custGeom>
              <a:avLst/>
              <a:gdLst>
                <a:gd name="G0" fmla="+- 5786 0 0"/>
                <a:gd name="G1" fmla="+- 21600 0 5786"/>
                <a:gd name="G2" fmla="+- 21600 0 578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786" y="10800"/>
                  </a:moveTo>
                  <a:cubicBezTo>
                    <a:pt x="5786" y="13569"/>
                    <a:pt x="8031" y="15814"/>
                    <a:pt x="10800" y="15814"/>
                  </a:cubicBezTo>
                  <a:cubicBezTo>
                    <a:pt x="13569" y="15814"/>
                    <a:pt x="15814" y="13569"/>
                    <a:pt x="15814" y="10800"/>
                  </a:cubicBezTo>
                  <a:cubicBezTo>
                    <a:pt x="15814" y="8031"/>
                    <a:pt x="13569" y="5786"/>
                    <a:pt x="10800" y="5786"/>
                  </a:cubicBezTo>
                  <a:cubicBezTo>
                    <a:pt x="8031" y="5786"/>
                    <a:pt x="5786" y="8031"/>
                    <a:pt x="5786" y="10800"/>
                  </a:cubicBezTo>
                  <a:close/>
                </a:path>
              </a:pathLst>
            </a:cu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0" name="AutoShape 226"/>
            <p:cNvSpPr>
              <a:spLocks noChangeArrowheads="1"/>
            </p:cNvSpPr>
            <p:nvPr/>
          </p:nvSpPr>
          <p:spPr bwMode="auto">
            <a:xfrm>
              <a:off x="2156" y="2982"/>
              <a:ext cx="851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1" name="AutoShape 227"/>
            <p:cNvSpPr>
              <a:spLocks noChangeArrowheads="1"/>
            </p:cNvSpPr>
            <p:nvPr/>
          </p:nvSpPr>
          <p:spPr bwMode="auto">
            <a:xfrm>
              <a:off x="3687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2" name="AutoShape 228"/>
            <p:cNvSpPr>
              <a:spLocks noChangeArrowheads="1"/>
            </p:cNvSpPr>
            <p:nvPr/>
          </p:nvSpPr>
          <p:spPr bwMode="auto">
            <a:xfrm rot="-3600000">
              <a:off x="1848" y="2466"/>
              <a:ext cx="1061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3" name="AutoShape 229"/>
            <p:cNvSpPr>
              <a:spLocks noChangeArrowheads="1"/>
            </p:cNvSpPr>
            <p:nvPr/>
          </p:nvSpPr>
          <p:spPr bwMode="auto">
            <a:xfrm rot="-7200000">
              <a:off x="2331" y="2376"/>
              <a:ext cx="1017" cy="61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4" name="Oval 230"/>
            <p:cNvSpPr>
              <a:spLocks noChangeArrowheads="1"/>
            </p:cNvSpPr>
            <p:nvPr/>
          </p:nvSpPr>
          <p:spPr bwMode="auto">
            <a:xfrm>
              <a:off x="3092" y="2926"/>
              <a:ext cx="170" cy="170"/>
            </a:xfrm>
            <a:prstGeom prst="ellipse">
              <a:avLst/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5" name="AutoShape 231"/>
            <p:cNvSpPr>
              <a:spLocks noChangeArrowheads="1"/>
            </p:cNvSpPr>
            <p:nvPr/>
          </p:nvSpPr>
          <p:spPr bwMode="auto">
            <a:xfrm rot="6045817">
              <a:off x="2796" y="2996"/>
              <a:ext cx="765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6" name="AutoShape 232"/>
            <p:cNvSpPr>
              <a:spLocks noChangeArrowheads="1"/>
            </p:cNvSpPr>
            <p:nvPr/>
          </p:nvSpPr>
          <p:spPr bwMode="auto">
            <a:xfrm rot="-900000">
              <a:off x="3205" y="2642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7" name="AutoShape 233"/>
            <p:cNvSpPr>
              <a:spLocks noChangeArrowheads="1"/>
            </p:cNvSpPr>
            <p:nvPr/>
          </p:nvSpPr>
          <p:spPr bwMode="auto">
            <a:xfrm rot="-900000">
              <a:off x="2978" y="3351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8" name="AutoShape 234"/>
            <p:cNvSpPr>
              <a:spLocks noChangeArrowheads="1"/>
            </p:cNvSpPr>
            <p:nvPr/>
          </p:nvSpPr>
          <p:spPr bwMode="auto">
            <a:xfrm rot="-24536711">
              <a:off x="2971" y="2572"/>
              <a:ext cx="1165" cy="5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9" name="AutoShape 235"/>
            <p:cNvSpPr>
              <a:spLocks noChangeArrowheads="1"/>
            </p:cNvSpPr>
            <p:nvPr/>
          </p:nvSpPr>
          <p:spPr bwMode="auto">
            <a:xfrm>
              <a:off x="2581" y="1962"/>
              <a:ext cx="1276" cy="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0" name="AutoShape 236"/>
            <p:cNvSpPr>
              <a:spLocks noChangeArrowheads="1"/>
            </p:cNvSpPr>
            <p:nvPr/>
          </p:nvSpPr>
          <p:spPr bwMode="auto">
            <a:xfrm rot="-50510281">
              <a:off x="3928" y="2753"/>
              <a:ext cx="594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1" name="Oval 237"/>
            <p:cNvSpPr>
              <a:spLocks noChangeArrowheads="1"/>
            </p:cNvSpPr>
            <p:nvPr/>
          </p:nvSpPr>
          <p:spPr bwMode="auto">
            <a:xfrm>
              <a:off x="4311" y="2954"/>
              <a:ext cx="113" cy="113"/>
            </a:xfrm>
            <a:prstGeom prst="ellipse">
              <a:avLst/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2" name="AutoShape 238"/>
            <p:cNvSpPr>
              <a:spLocks noChangeArrowheads="1"/>
            </p:cNvSpPr>
            <p:nvPr/>
          </p:nvSpPr>
          <p:spPr bwMode="auto">
            <a:xfrm rot="-28328800">
              <a:off x="3441" y="2127"/>
              <a:ext cx="963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3" name="AutoShape 239"/>
            <p:cNvSpPr>
              <a:spLocks noChangeArrowheads="1"/>
            </p:cNvSpPr>
            <p:nvPr/>
          </p:nvSpPr>
          <p:spPr bwMode="auto">
            <a:xfrm rot="36637914">
              <a:off x="2496" y="1891"/>
              <a:ext cx="187" cy="83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" name="AutoShape 240"/>
            <p:cNvSpPr>
              <a:spLocks noChangeArrowheads="1"/>
            </p:cNvSpPr>
            <p:nvPr/>
          </p:nvSpPr>
          <p:spPr bwMode="auto">
            <a:xfrm rot="-2165081">
              <a:off x="3706" y="1664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" name="AutoShape 241"/>
            <p:cNvSpPr>
              <a:spLocks noChangeArrowheads="1"/>
            </p:cNvSpPr>
            <p:nvPr/>
          </p:nvSpPr>
          <p:spPr bwMode="auto">
            <a:xfrm rot="-51097225">
              <a:off x="3652" y="1527"/>
              <a:ext cx="270" cy="5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6" name="AutoShape 242"/>
            <p:cNvSpPr>
              <a:spLocks noChangeArrowheads="1"/>
            </p:cNvSpPr>
            <p:nvPr/>
          </p:nvSpPr>
          <p:spPr bwMode="auto">
            <a:xfrm rot="589695">
              <a:off x="3400" y="1419"/>
              <a:ext cx="345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7" name="AutoShape 243"/>
            <p:cNvSpPr>
              <a:spLocks noChangeArrowheads="1"/>
            </p:cNvSpPr>
            <p:nvPr/>
          </p:nvSpPr>
          <p:spPr bwMode="auto">
            <a:xfrm rot="-780106">
              <a:off x="3261" y="1411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8" name="Freeform 244"/>
            <p:cNvSpPr>
              <a:spLocks/>
            </p:cNvSpPr>
            <p:nvPr/>
          </p:nvSpPr>
          <p:spPr bwMode="auto">
            <a:xfrm>
              <a:off x="2312" y="1726"/>
              <a:ext cx="695" cy="179"/>
            </a:xfrm>
            <a:custGeom>
              <a:avLst/>
              <a:gdLst>
                <a:gd name="T0" fmla="*/ 610 w 695"/>
                <a:gd name="T1" fmla="*/ 37 h 179"/>
                <a:gd name="T2" fmla="*/ 99 w 695"/>
                <a:gd name="T3" fmla="*/ 9 h 179"/>
                <a:gd name="T4" fmla="*/ 14 w 695"/>
                <a:gd name="T5" fmla="*/ 94 h 179"/>
                <a:gd name="T6" fmla="*/ 99 w 695"/>
                <a:gd name="T7" fmla="*/ 179 h 179"/>
                <a:gd name="T8" fmla="*/ 610 w 695"/>
                <a:gd name="T9" fmla="*/ 94 h 179"/>
                <a:gd name="T10" fmla="*/ 610 w 695"/>
                <a:gd name="T11" fmla="*/ 3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179">
                  <a:moveTo>
                    <a:pt x="610" y="37"/>
                  </a:moveTo>
                  <a:cubicBezTo>
                    <a:pt x="525" y="23"/>
                    <a:pt x="198" y="0"/>
                    <a:pt x="99" y="9"/>
                  </a:cubicBezTo>
                  <a:cubicBezTo>
                    <a:pt x="0" y="18"/>
                    <a:pt x="14" y="66"/>
                    <a:pt x="14" y="94"/>
                  </a:cubicBezTo>
                  <a:cubicBezTo>
                    <a:pt x="14" y="122"/>
                    <a:pt x="0" y="179"/>
                    <a:pt x="99" y="179"/>
                  </a:cubicBezTo>
                  <a:cubicBezTo>
                    <a:pt x="198" y="179"/>
                    <a:pt x="525" y="118"/>
                    <a:pt x="610" y="94"/>
                  </a:cubicBezTo>
                  <a:cubicBezTo>
                    <a:pt x="695" y="70"/>
                    <a:pt x="695" y="51"/>
                    <a:pt x="610" y="37"/>
                  </a:cubicBezTo>
                  <a:close/>
                </a:path>
              </a:pathLst>
            </a:custGeom>
            <a:solidFill>
              <a:srgbClr val="FF0000"/>
            </a:solidFill>
            <a:ln w="2222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49" name="テキスト ボックス 48"/>
          <p:cNvSpPr txBox="1"/>
          <p:nvPr/>
        </p:nvSpPr>
        <p:spPr>
          <a:xfrm>
            <a:off x="233347" y="397032"/>
            <a:ext cx="9445178" cy="6671057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>
              <a:lnSpc>
                <a:spcPts val="17100"/>
              </a:lnSpc>
            </a:pPr>
            <a:r>
              <a:rPr lang="ja-JP" altLang="en-US" sz="167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</a:t>
            </a:r>
            <a:r>
              <a:rPr lang="en-US" altLang="ja-JP" sz="167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167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endParaRPr lang="en-US" altLang="ja-JP" sz="16700" b="1" spc="50" dirty="0" smtClean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dist">
              <a:lnSpc>
                <a:spcPts val="17100"/>
              </a:lnSpc>
            </a:pPr>
            <a:r>
              <a:rPr lang="ja-JP" altLang="en-US" sz="167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67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5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44431" y="741329"/>
            <a:ext cx="4713644" cy="4713644"/>
            <a:chOff x="702708" y="232506"/>
            <a:chExt cx="5490274" cy="5490274"/>
          </a:xfrm>
        </p:grpSpPr>
        <p:sp>
          <p:nvSpPr>
            <p:cNvPr id="3" name="禁止 2"/>
            <p:cNvSpPr/>
            <p:nvPr/>
          </p:nvSpPr>
          <p:spPr>
            <a:xfrm>
              <a:off x="702708" y="232506"/>
              <a:ext cx="5490274" cy="5490274"/>
            </a:xfrm>
            <a:prstGeom prst="noSmoking">
              <a:avLst>
                <a:gd name="adj" fmla="val 9688"/>
              </a:avLst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4" name="Group 222"/>
            <p:cNvGrpSpPr>
              <a:grpSpLocks/>
            </p:cNvGrpSpPr>
            <p:nvPr/>
          </p:nvGrpSpPr>
          <p:grpSpPr bwMode="auto">
            <a:xfrm>
              <a:off x="880237" y="1198486"/>
              <a:ext cx="5097526" cy="3201368"/>
              <a:chOff x="1419" y="1411"/>
              <a:chExt cx="3629" cy="2280"/>
            </a:xfrm>
            <a:solidFill>
              <a:schemeClr val="bg1"/>
            </a:solidFill>
          </p:grpSpPr>
          <p:sp>
            <p:nvSpPr>
              <p:cNvPr id="28" name="AutoShape 223"/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9" name="AutoShape 224"/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0" name="AutoShape 225"/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1" name="AutoShape 226"/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2" name="AutoShape 227"/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3" name="AutoShape 228"/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4" name="AutoShape 229"/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5" name="Oval 230"/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6" name="AutoShape 231"/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7" name="AutoShape 232"/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8" name="AutoShape 233"/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9" name="AutoShape 234"/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0" name="AutoShape 235"/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1" name="AutoShape 236"/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2" name="Oval 237"/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3" name="AutoShape 238"/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4" name="AutoShape 239"/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5" name="AutoShape 240"/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6" name="AutoShape 241"/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7" name="AutoShape 242"/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8" name="AutoShape 243"/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9" name="Freeform 244"/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grpFill/>
              <a:ln w="1270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5" name="Group 222"/>
            <p:cNvGrpSpPr>
              <a:grpSpLocks/>
            </p:cNvGrpSpPr>
            <p:nvPr/>
          </p:nvGrpSpPr>
          <p:grpSpPr bwMode="auto">
            <a:xfrm>
              <a:off x="880237" y="1201337"/>
              <a:ext cx="5097526" cy="3201368"/>
              <a:chOff x="1419" y="1411"/>
              <a:chExt cx="3629" cy="2280"/>
            </a:xfrm>
          </p:grpSpPr>
          <p:sp>
            <p:nvSpPr>
              <p:cNvPr id="6" name="AutoShape 223"/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" name="AutoShape 224"/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" name="AutoShape 225"/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9" name="AutoShape 226"/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0" name="AutoShape 227"/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" name="AutoShape 228"/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2" name="AutoShape 229"/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3" name="Oval 230"/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4" name="AutoShape 231"/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5" name="AutoShape 232"/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" name="AutoShape 233"/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" name="AutoShape 234"/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" name="AutoShape 235"/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" name="AutoShape 236"/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" name="Oval 237"/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1" name="AutoShape 238"/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2" name="AutoShape 239"/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3" name="AutoShape 240"/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4" name="AutoShape 241"/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5" name="AutoShape 242"/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6" name="AutoShape 243"/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7" name="Freeform 244"/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rgbClr val="FF0000"/>
              </a:solidFill>
              <a:ln w="22225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sp>
        <p:nvSpPr>
          <p:cNvPr id="50" name="テキスト ボックス 49"/>
          <p:cNvSpPr txBox="1"/>
          <p:nvPr/>
        </p:nvSpPr>
        <p:spPr>
          <a:xfrm>
            <a:off x="452501" y="4824155"/>
            <a:ext cx="9091010" cy="2285241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>
              <a:lnSpc>
                <a:spcPts val="17100"/>
              </a:lnSpc>
            </a:pPr>
            <a:r>
              <a:rPr lang="ja-JP" altLang="en-US" sz="144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駐輪禁止</a:t>
            </a:r>
            <a:endParaRPr kumimoji="1" lang="ja-JP" altLang="en-US" sz="144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5899" y="255681"/>
            <a:ext cx="9678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ココに自転車を止めないで</a:t>
            </a:r>
            <a:r>
              <a:rPr lang="en-US" altLang="ja-JP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5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2592304" y="982984"/>
            <a:ext cx="4869706" cy="4869704"/>
            <a:chOff x="702708" y="232506"/>
            <a:chExt cx="5490274" cy="5490274"/>
          </a:xfrm>
        </p:grpSpPr>
        <p:sp>
          <p:nvSpPr>
            <p:cNvPr id="6" name="円/楕円 5"/>
            <p:cNvSpPr/>
            <p:nvPr/>
          </p:nvSpPr>
          <p:spPr>
            <a:xfrm>
              <a:off x="1017575" y="547373"/>
              <a:ext cx="4860540" cy="486054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禁止 6"/>
            <p:cNvSpPr/>
            <p:nvPr/>
          </p:nvSpPr>
          <p:spPr>
            <a:xfrm>
              <a:off x="702708" y="232506"/>
              <a:ext cx="5490274" cy="5490274"/>
            </a:xfrm>
            <a:prstGeom prst="noSmoking">
              <a:avLst>
                <a:gd name="adj" fmla="val 968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8" name="正方形/長方形 127"/>
          <p:cNvSpPr/>
          <p:nvPr/>
        </p:nvSpPr>
        <p:spPr>
          <a:xfrm rot="20700000">
            <a:off x="711824" y="821281"/>
            <a:ext cx="2332690" cy="2506455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7100"/>
              </a:lnSpc>
            </a:pPr>
            <a:r>
              <a:rPr lang="ja-JP" altLang="en-US" sz="20000" b="1" spc="50" dirty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</a:t>
            </a:r>
          </a:p>
        </p:txBody>
      </p:sp>
      <p:sp>
        <p:nvSpPr>
          <p:cNvPr id="129" name="正方形/長方形 128"/>
          <p:cNvSpPr/>
          <p:nvPr/>
        </p:nvSpPr>
        <p:spPr>
          <a:xfrm rot="900000">
            <a:off x="6900088" y="948933"/>
            <a:ext cx="2332690" cy="2506455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7100"/>
              </a:lnSpc>
            </a:pPr>
            <a:r>
              <a:rPr lang="ja-JP" altLang="en-US" sz="20000" b="1" spc="50" dirty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輪</a:t>
            </a:r>
            <a:endParaRPr lang="en-US" altLang="ja-JP" sz="200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0" name="正方形/長方形 129"/>
          <p:cNvSpPr/>
          <p:nvPr/>
        </p:nvSpPr>
        <p:spPr>
          <a:xfrm rot="900000">
            <a:off x="470951" y="4464219"/>
            <a:ext cx="2332690" cy="2506455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7100"/>
              </a:lnSpc>
            </a:pPr>
            <a:r>
              <a:rPr lang="ja-JP" altLang="en-US" sz="20000" b="1" spc="50" dirty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</a:t>
            </a:r>
          </a:p>
        </p:txBody>
      </p:sp>
      <p:sp>
        <p:nvSpPr>
          <p:cNvPr id="131" name="正方形/長方形 130"/>
          <p:cNvSpPr/>
          <p:nvPr/>
        </p:nvSpPr>
        <p:spPr>
          <a:xfrm rot="20700000">
            <a:off x="7155946" y="4442223"/>
            <a:ext cx="2332690" cy="2506455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7100"/>
              </a:lnSpc>
            </a:pPr>
            <a:r>
              <a:rPr lang="ja-JP" altLang="en-US" sz="20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止</a:t>
            </a:r>
            <a:endParaRPr lang="ja-JP" altLang="en-US" sz="200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2" name="Group 263"/>
          <p:cNvGrpSpPr>
            <a:grpSpLocks/>
          </p:cNvGrpSpPr>
          <p:nvPr/>
        </p:nvGrpSpPr>
        <p:grpSpPr bwMode="auto">
          <a:xfrm flipH="1">
            <a:off x="2239646" y="1621221"/>
            <a:ext cx="5566720" cy="3498302"/>
            <a:chOff x="455" y="2302"/>
            <a:chExt cx="1417" cy="890"/>
          </a:xfrm>
        </p:grpSpPr>
        <p:grpSp>
          <p:nvGrpSpPr>
            <p:cNvPr id="133" name="Group 264"/>
            <p:cNvGrpSpPr>
              <a:grpSpLocks/>
            </p:cNvGrpSpPr>
            <p:nvPr/>
          </p:nvGrpSpPr>
          <p:grpSpPr bwMode="auto">
            <a:xfrm rot="417534">
              <a:off x="1352" y="2666"/>
              <a:ext cx="495" cy="495"/>
              <a:chOff x="3575" y="1632"/>
              <a:chExt cx="1105" cy="1104"/>
            </a:xfrm>
          </p:grpSpPr>
          <p:grpSp>
            <p:nvGrpSpPr>
              <p:cNvPr id="233" name="Group 26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49" name="Line 2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50" name="Line 2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34" name="Group 26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7" name="Line 2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48" name="Line 2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35" name="Group 27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5" name="Line 2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46" name="Line 2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36" name="Group 27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3" name="Line 2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44" name="Line 2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37" name="Group 27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1" name="Line 2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42" name="Line 2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38" name="Group 28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9" name="Line 28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40" name="Line 28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</p:grpSp>
        <p:grpSp>
          <p:nvGrpSpPr>
            <p:cNvPr id="134" name="Group 283"/>
            <p:cNvGrpSpPr>
              <a:grpSpLocks/>
            </p:cNvGrpSpPr>
            <p:nvPr/>
          </p:nvGrpSpPr>
          <p:grpSpPr bwMode="auto">
            <a:xfrm rot="417534">
              <a:off x="523" y="2666"/>
              <a:ext cx="495" cy="495"/>
              <a:chOff x="3575" y="1632"/>
              <a:chExt cx="1105" cy="1104"/>
            </a:xfrm>
          </p:grpSpPr>
          <p:grpSp>
            <p:nvGrpSpPr>
              <p:cNvPr id="215" name="Group 28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31" name="Line 2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32" name="Line 2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16" name="Group 28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9" name="Line 2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30" name="Line 2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17" name="Group 29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7" name="Line 2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28" name="Line 2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18" name="Group 29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5" name="Line 29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26" name="Line 29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19" name="Group 29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3" name="Line 29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24" name="Line 29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20" name="Group 29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1" name="Line 30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22" name="Line 30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</p:grpSp>
        <p:sp>
          <p:nvSpPr>
            <p:cNvPr id="135" name="Freeform 302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36" name="AutoShape 303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37" name="AutoShape 304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138" name="Group 305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97" name="Group 30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13" name="Line 30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14" name="Line 30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198" name="Group 30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1" name="Line 31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12" name="Line 31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199" name="Group 31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9" name="Line 31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10" name="Line 31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00" name="Group 31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7" name="Line 31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08" name="Line 31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01" name="Group 31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5" name="Line 31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06" name="Line 32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02" name="Group 32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3" name="Line 3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04" name="Line 3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</p:grpSp>
        <p:sp>
          <p:nvSpPr>
            <p:cNvPr id="139" name="Oval 324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0" name="Oval 325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141" name="Group 326"/>
            <p:cNvGrpSpPr>
              <a:grpSpLocks/>
            </p:cNvGrpSpPr>
            <p:nvPr/>
          </p:nvGrpSpPr>
          <p:grpSpPr bwMode="auto">
            <a:xfrm>
              <a:off x="513" y="2670"/>
              <a:ext cx="495" cy="495"/>
              <a:chOff x="3575" y="1632"/>
              <a:chExt cx="1105" cy="1104"/>
            </a:xfrm>
          </p:grpSpPr>
          <p:grpSp>
            <p:nvGrpSpPr>
              <p:cNvPr id="179" name="Group 32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95" name="Line 3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96" name="Line 3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180" name="Group 33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3" name="Line 3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94" name="Line 3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181" name="Group 33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1" name="Line 3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92" name="Line 3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182" name="Group 33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9" name="Line 3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90" name="Line 3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183" name="Group 33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7" name="Line 3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88" name="Line 3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184" name="Group 34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5" name="Line 3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86" name="Line 3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</p:grpSp>
        <p:sp>
          <p:nvSpPr>
            <p:cNvPr id="142" name="AutoShape 34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3" name="AutoShape 34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4" name="AutoShape 34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5" name="AutoShape 34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6" name="AutoShape 349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7" name="AutoShape 350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148" name="Group 351"/>
            <p:cNvGrpSpPr>
              <a:grpSpLocks/>
            </p:cNvGrpSpPr>
            <p:nvPr/>
          </p:nvGrpSpPr>
          <p:grpSpPr bwMode="auto">
            <a:xfrm>
              <a:off x="1012" y="2432"/>
              <a:ext cx="509" cy="542"/>
              <a:chOff x="1413" y="471"/>
              <a:chExt cx="1135" cy="1166"/>
            </a:xfrm>
          </p:grpSpPr>
          <p:sp>
            <p:nvSpPr>
              <p:cNvPr id="174" name="AutoShape 352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5" name="AutoShape 353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6" name="AutoShape 354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7" name="AutoShape 355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8" name="AutoShape 356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149" name="Oval 357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0" name="AutoShape 358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1" name="AutoShape 359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2" name="AutoShape 360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3" name="AutoShape 361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4" name="Freeform 362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5" name="Freeform 363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156" name="Group 364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72" name="AutoShape 365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3" name="AutoShape 366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157" name="AutoShape 367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8" name="AutoShape 368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9" name="AutoShape 369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0" name="AutoShape 370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1" name="AutoShape 371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2" name="AutoShape 372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3" name="AutoShape 373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4" name="AutoShape 374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5" name="Oval 375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6" name="Oval 376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7" name="Oval 377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8" name="Oval 378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9" name="AutoShape 379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0" name="AutoShape 380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1" name="Oval 381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5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272376" y="923676"/>
            <a:ext cx="5278584" cy="4617648"/>
            <a:chOff x="290943" y="2186617"/>
            <a:chExt cx="6276112" cy="5490274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688542" y="2186617"/>
              <a:ext cx="5490274" cy="5490274"/>
              <a:chOff x="702708" y="232506"/>
              <a:chExt cx="5490274" cy="5490274"/>
            </a:xfrm>
          </p:grpSpPr>
          <p:sp>
            <p:nvSpPr>
              <p:cNvPr id="123" name="円/楕円 122"/>
              <p:cNvSpPr/>
              <p:nvPr/>
            </p:nvSpPr>
            <p:spPr>
              <a:xfrm>
                <a:off x="1017575" y="547373"/>
                <a:ext cx="4860540" cy="486054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禁止 123"/>
              <p:cNvSpPr/>
              <p:nvPr/>
            </p:nvSpPr>
            <p:spPr>
              <a:xfrm>
                <a:off x="702708" y="232506"/>
                <a:ext cx="5490274" cy="5490274"/>
              </a:xfrm>
              <a:prstGeom prst="noSmoking">
                <a:avLst>
                  <a:gd name="adj" fmla="val 9688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" name="Group 263"/>
            <p:cNvGrpSpPr>
              <a:grpSpLocks/>
            </p:cNvGrpSpPr>
            <p:nvPr/>
          </p:nvGrpSpPr>
          <p:grpSpPr bwMode="auto">
            <a:xfrm flipH="1">
              <a:off x="290943" y="2906188"/>
              <a:ext cx="6276112" cy="3944108"/>
              <a:chOff x="455" y="2302"/>
              <a:chExt cx="1417" cy="890"/>
            </a:xfrm>
          </p:grpSpPr>
          <p:grpSp>
            <p:nvGrpSpPr>
              <p:cNvPr id="5" name="Group 264"/>
              <p:cNvGrpSpPr>
                <a:grpSpLocks/>
              </p:cNvGrpSpPr>
              <p:nvPr/>
            </p:nvGrpSpPr>
            <p:grpSpPr bwMode="auto">
              <a:xfrm rot="417534">
                <a:off x="1352" y="2666"/>
                <a:ext cx="495" cy="495"/>
                <a:chOff x="3575" y="1632"/>
                <a:chExt cx="1105" cy="1104"/>
              </a:xfrm>
            </p:grpSpPr>
            <p:grpSp>
              <p:nvGrpSpPr>
                <p:cNvPr id="105" name="Group 265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21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22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06" name="Group 268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9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20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07" name="Group 271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7" name="Line 27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18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08" name="Group 274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5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16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09" name="Group 277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3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14" name="Line 27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10" name="Group 280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1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12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" name="Group 283"/>
              <p:cNvGrpSpPr>
                <a:grpSpLocks/>
              </p:cNvGrpSpPr>
              <p:nvPr/>
            </p:nvGrpSpPr>
            <p:grpSpPr bwMode="auto">
              <a:xfrm rot="417534">
                <a:off x="523" y="2666"/>
                <a:ext cx="495" cy="495"/>
                <a:chOff x="3575" y="1632"/>
                <a:chExt cx="1105" cy="1104"/>
              </a:xfrm>
            </p:grpSpPr>
            <p:grpSp>
              <p:nvGrpSpPr>
                <p:cNvPr id="87" name="Group 284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03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04" name="Line 28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88" name="Group 287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01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02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89" name="Group 290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99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00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90" name="Group 293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97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8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91" name="Group 296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95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6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92" name="Group 299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93" name="Line 30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4" name="Line 30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sp>
            <p:nvSpPr>
              <p:cNvPr id="7" name="Freeform 302"/>
              <p:cNvSpPr>
                <a:spLocks/>
              </p:cNvSpPr>
              <p:nvPr/>
            </p:nvSpPr>
            <p:spPr bwMode="auto">
              <a:xfrm>
                <a:off x="1396" y="2316"/>
                <a:ext cx="82" cy="248"/>
              </a:xfrm>
              <a:custGeom>
                <a:avLst/>
                <a:gdLst>
                  <a:gd name="T0" fmla="*/ 14 w 184"/>
                  <a:gd name="T1" fmla="*/ 156 h 553"/>
                  <a:gd name="T2" fmla="*/ 14 w 184"/>
                  <a:gd name="T3" fmla="*/ 43 h 553"/>
                  <a:gd name="T4" fmla="*/ 99 w 184"/>
                  <a:gd name="T5" fmla="*/ 14 h 553"/>
                  <a:gd name="T6" fmla="*/ 156 w 184"/>
                  <a:gd name="T7" fmla="*/ 128 h 553"/>
                  <a:gd name="T8" fmla="*/ 127 w 184"/>
                  <a:gd name="T9" fmla="*/ 298 h 553"/>
                  <a:gd name="T10" fmla="*/ 184 w 184"/>
                  <a:gd name="T11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53">
                    <a:moveTo>
                      <a:pt x="14" y="156"/>
                    </a:moveTo>
                    <a:cubicBezTo>
                      <a:pt x="7" y="111"/>
                      <a:pt x="0" y="67"/>
                      <a:pt x="14" y="43"/>
                    </a:cubicBezTo>
                    <a:cubicBezTo>
                      <a:pt x="28" y="19"/>
                      <a:pt x="75" y="0"/>
                      <a:pt x="99" y="14"/>
                    </a:cubicBezTo>
                    <a:cubicBezTo>
                      <a:pt x="123" y="28"/>
                      <a:pt x="151" y="81"/>
                      <a:pt x="156" y="128"/>
                    </a:cubicBezTo>
                    <a:cubicBezTo>
                      <a:pt x="161" y="175"/>
                      <a:pt x="122" y="227"/>
                      <a:pt x="127" y="298"/>
                    </a:cubicBezTo>
                    <a:cubicBezTo>
                      <a:pt x="132" y="369"/>
                      <a:pt x="158" y="461"/>
                      <a:pt x="184" y="553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" name="AutoShape 303"/>
              <p:cNvSpPr>
                <a:spLocks noChangeArrowheads="1"/>
              </p:cNvSpPr>
              <p:nvPr/>
            </p:nvSpPr>
            <p:spPr bwMode="auto">
              <a:xfrm rot="-468051">
                <a:off x="1461" y="2461"/>
                <a:ext cx="38" cy="17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9" name="AutoShape 304"/>
              <p:cNvSpPr>
                <a:spLocks noChangeArrowheads="1"/>
              </p:cNvSpPr>
              <p:nvPr/>
            </p:nvSpPr>
            <p:spPr bwMode="auto">
              <a:xfrm rot="-900000">
                <a:off x="882" y="2651"/>
                <a:ext cx="12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0" name="Group 305"/>
              <p:cNvGrpSpPr>
                <a:grpSpLocks/>
              </p:cNvGrpSpPr>
              <p:nvPr/>
            </p:nvGrpSpPr>
            <p:grpSpPr bwMode="auto">
              <a:xfrm>
                <a:off x="1348" y="2666"/>
                <a:ext cx="495" cy="495"/>
                <a:chOff x="3575" y="1632"/>
                <a:chExt cx="1105" cy="1104"/>
              </a:xfrm>
            </p:grpSpPr>
            <p:grpSp>
              <p:nvGrpSpPr>
                <p:cNvPr id="69" name="Group 306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85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86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70" name="Group 309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83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84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71" name="Group 312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81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82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72" name="Group 315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79" name="Line 31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80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73" name="Group 318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77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78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74" name="Group 321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75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76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sp>
            <p:nvSpPr>
              <p:cNvPr id="11" name="Oval 324"/>
              <p:cNvSpPr>
                <a:spLocks noChangeArrowheads="1"/>
              </p:cNvSpPr>
              <p:nvPr/>
            </p:nvSpPr>
            <p:spPr bwMode="auto">
              <a:xfrm>
                <a:off x="1545" y="2851"/>
                <a:ext cx="108" cy="1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2" name="Oval 325"/>
              <p:cNvSpPr>
                <a:spLocks noChangeArrowheads="1"/>
              </p:cNvSpPr>
              <p:nvPr/>
            </p:nvSpPr>
            <p:spPr bwMode="auto">
              <a:xfrm>
                <a:off x="1561" y="2868"/>
                <a:ext cx="76" cy="75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3" name="Group 326"/>
              <p:cNvGrpSpPr>
                <a:grpSpLocks/>
              </p:cNvGrpSpPr>
              <p:nvPr/>
            </p:nvGrpSpPr>
            <p:grpSpPr bwMode="auto">
              <a:xfrm>
                <a:off x="513" y="2670"/>
                <a:ext cx="495" cy="495"/>
                <a:chOff x="3575" y="1632"/>
                <a:chExt cx="1105" cy="1104"/>
              </a:xfrm>
            </p:grpSpPr>
            <p:grpSp>
              <p:nvGrpSpPr>
                <p:cNvPr id="51" name="Group 327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67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68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52" name="Group 330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65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66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53" name="Group 333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63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64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54" name="Group 336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61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62" name="Line 33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55" name="Group 339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59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60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56" name="Group 342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57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58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sp>
            <p:nvSpPr>
              <p:cNvPr id="14" name="AutoShape 345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5" name="AutoShape 346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" name="AutoShape 347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" name="AutoShape 348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" name="AutoShape 349"/>
              <p:cNvSpPr>
                <a:spLocks noChangeArrowheads="1"/>
              </p:cNvSpPr>
              <p:nvPr/>
            </p:nvSpPr>
            <p:spPr bwMode="auto">
              <a:xfrm>
                <a:off x="485" y="2640"/>
                <a:ext cx="552" cy="552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" name="AutoShape 350"/>
              <p:cNvSpPr>
                <a:spLocks noChangeArrowheads="1"/>
              </p:cNvSpPr>
              <p:nvPr/>
            </p:nvSpPr>
            <p:spPr bwMode="auto">
              <a:xfrm rot="-900000">
                <a:off x="1320" y="2640"/>
                <a:ext cx="552" cy="552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8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-1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20" name="Group 351"/>
              <p:cNvGrpSpPr>
                <a:grpSpLocks/>
              </p:cNvGrpSpPr>
              <p:nvPr/>
            </p:nvGrpSpPr>
            <p:grpSpPr bwMode="auto">
              <a:xfrm>
                <a:off x="1012" y="2432"/>
                <a:ext cx="509" cy="542"/>
                <a:chOff x="1413" y="471"/>
                <a:chExt cx="1135" cy="1166"/>
              </a:xfrm>
            </p:grpSpPr>
            <p:sp>
              <p:nvSpPr>
                <p:cNvPr id="46" name="AutoShape 352"/>
                <p:cNvSpPr>
                  <a:spLocks noChangeArrowheads="1"/>
                </p:cNvSpPr>
                <p:nvPr/>
              </p:nvSpPr>
              <p:spPr bwMode="auto">
                <a:xfrm>
                  <a:off x="1463" y="1236"/>
                  <a:ext cx="433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47" name="AutoShape 353"/>
                <p:cNvSpPr>
                  <a:spLocks noChangeArrowheads="1"/>
                </p:cNvSpPr>
                <p:nvPr/>
              </p:nvSpPr>
              <p:spPr bwMode="auto">
                <a:xfrm rot="-2454863">
                  <a:off x="1525" y="1137"/>
                  <a:ext cx="95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48" name="AutoShape 354"/>
                <p:cNvSpPr>
                  <a:spLocks noChangeArrowheads="1"/>
                </p:cNvSpPr>
                <p:nvPr/>
              </p:nvSpPr>
              <p:spPr bwMode="auto">
                <a:xfrm rot="-900000">
                  <a:off x="141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49" name="AutoShape 355"/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50" name="AutoShape 356"/>
                <p:cNvSpPr>
                  <a:spLocks noChangeArrowheads="1"/>
                </p:cNvSpPr>
                <p:nvPr/>
              </p:nvSpPr>
              <p:spPr bwMode="auto">
                <a:xfrm rot="-1581337">
                  <a:off x="2444" y="471"/>
                  <a:ext cx="81" cy="11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sp>
            <p:nvSpPr>
              <p:cNvPr id="21" name="Oval 357"/>
              <p:cNvSpPr>
                <a:spLocks noChangeArrowheads="1"/>
              </p:cNvSpPr>
              <p:nvPr/>
            </p:nvSpPr>
            <p:spPr bwMode="auto">
              <a:xfrm>
                <a:off x="1585" y="2892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2" name="AutoShape 358"/>
              <p:cNvSpPr>
                <a:spLocks noChangeArrowheads="1"/>
              </p:cNvSpPr>
              <p:nvPr/>
            </p:nvSpPr>
            <p:spPr bwMode="auto">
              <a:xfrm rot="-900000">
                <a:off x="455" y="2947"/>
                <a:ext cx="318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3" name="AutoShape 359"/>
              <p:cNvSpPr>
                <a:spLocks noChangeArrowheads="1"/>
              </p:cNvSpPr>
              <p:nvPr/>
            </p:nvSpPr>
            <p:spPr bwMode="auto">
              <a:xfrm rot="4500000">
                <a:off x="563" y="2759"/>
                <a:ext cx="31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4" name="AutoShape 360"/>
              <p:cNvSpPr>
                <a:spLocks noChangeArrowheads="1"/>
              </p:cNvSpPr>
              <p:nvPr/>
            </p:nvSpPr>
            <p:spPr bwMode="auto">
              <a:xfrm>
                <a:off x="585" y="2612"/>
                <a:ext cx="271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5" name="AutoShape 361"/>
              <p:cNvSpPr>
                <a:spLocks noChangeArrowheads="1"/>
              </p:cNvSpPr>
              <p:nvPr/>
            </p:nvSpPr>
            <p:spPr bwMode="auto">
              <a:xfrm rot="1800000">
                <a:off x="835" y="2636"/>
                <a:ext cx="105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6" name="Freeform 362"/>
              <p:cNvSpPr>
                <a:spLocks/>
              </p:cNvSpPr>
              <p:nvPr/>
            </p:nvSpPr>
            <p:spPr bwMode="auto">
              <a:xfrm>
                <a:off x="881" y="2501"/>
                <a:ext cx="220" cy="92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7" name="Freeform 363"/>
              <p:cNvSpPr>
                <a:spLocks/>
              </p:cNvSpPr>
              <p:nvPr/>
            </p:nvSpPr>
            <p:spPr bwMode="auto">
              <a:xfrm>
                <a:off x="532" y="2672"/>
                <a:ext cx="44" cy="75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28" name="Group 364"/>
              <p:cNvGrpSpPr>
                <a:grpSpLocks/>
              </p:cNvGrpSpPr>
              <p:nvPr/>
            </p:nvGrpSpPr>
            <p:grpSpPr bwMode="auto">
              <a:xfrm>
                <a:off x="1694" y="2615"/>
                <a:ext cx="38" cy="51"/>
                <a:chOff x="4282" y="1480"/>
                <a:chExt cx="142" cy="170"/>
              </a:xfrm>
            </p:grpSpPr>
            <p:sp>
              <p:nvSpPr>
                <p:cNvPr id="44" name="AutoShape 365"/>
                <p:cNvSpPr>
                  <a:spLocks noChangeArrowheads="1"/>
                </p:cNvSpPr>
                <p:nvPr/>
              </p:nvSpPr>
              <p:spPr bwMode="auto">
                <a:xfrm>
                  <a:off x="4339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45" name="AutoShape 366"/>
                <p:cNvSpPr>
                  <a:spLocks noChangeArrowheads="1"/>
                </p:cNvSpPr>
                <p:nvPr/>
              </p:nvSpPr>
              <p:spPr bwMode="auto">
                <a:xfrm>
                  <a:off x="4282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sp>
            <p:nvSpPr>
              <p:cNvPr id="29" name="AutoShape 367"/>
              <p:cNvSpPr>
                <a:spLocks noChangeArrowheads="1"/>
              </p:cNvSpPr>
              <p:nvPr/>
            </p:nvSpPr>
            <p:spPr bwMode="auto">
              <a:xfrm rot="-2700000">
                <a:off x="1356" y="2422"/>
                <a:ext cx="80" cy="4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0" name="AutoShape 368"/>
              <p:cNvSpPr>
                <a:spLocks noChangeArrowheads="1"/>
              </p:cNvSpPr>
              <p:nvPr/>
            </p:nvSpPr>
            <p:spPr bwMode="auto">
              <a:xfrm rot="-6787806">
                <a:off x="1330" y="2364"/>
                <a:ext cx="131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1" name="AutoShape 369"/>
              <p:cNvSpPr>
                <a:spLocks noChangeArrowheads="1"/>
              </p:cNvSpPr>
              <p:nvPr/>
            </p:nvSpPr>
            <p:spPr bwMode="auto">
              <a:xfrm rot="-25200000">
                <a:off x="1284" y="2377"/>
                <a:ext cx="73" cy="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2" name="AutoShape 370"/>
              <p:cNvSpPr>
                <a:spLocks noChangeArrowheads="1"/>
              </p:cNvSpPr>
              <p:nvPr/>
            </p:nvSpPr>
            <p:spPr bwMode="auto">
              <a:xfrm rot="-23400000">
                <a:off x="1239" y="2345"/>
                <a:ext cx="169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3" name="AutoShape 371"/>
              <p:cNvSpPr>
                <a:spLocks noChangeArrowheads="1"/>
              </p:cNvSpPr>
              <p:nvPr/>
            </p:nvSpPr>
            <p:spPr bwMode="auto">
              <a:xfrm rot="-23400000">
                <a:off x="1241" y="2357"/>
                <a:ext cx="111" cy="3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4" name="AutoShape 372"/>
              <p:cNvSpPr>
                <a:spLocks noChangeArrowheads="1"/>
              </p:cNvSpPr>
              <p:nvPr/>
            </p:nvSpPr>
            <p:spPr bwMode="auto">
              <a:xfrm rot="-23400000">
                <a:off x="1325" y="2302"/>
                <a:ext cx="46" cy="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5" name="AutoShape 373" descr="縦線 (反転)"/>
              <p:cNvSpPr>
                <a:spLocks noChangeArrowheads="1"/>
              </p:cNvSpPr>
              <p:nvPr/>
            </p:nvSpPr>
            <p:spPr bwMode="auto">
              <a:xfrm>
                <a:off x="1466" y="2424"/>
                <a:ext cx="258" cy="215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6" name="AutoShape 374"/>
              <p:cNvSpPr>
                <a:spLocks noChangeArrowheads="1"/>
              </p:cNvSpPr>
              <p:nvPr/>
            </p:nvSpPr>
            <p:spPr bwMode="auto">
              <a:xfrm>
                <a:off x="696" y="2851"/>
                <a:ext cx="473" cy="12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7" name="Oval 375"/>
              <p:cNvSpPr>
                <a:spLocks noChangeArrowheads="1"/>
              </p:cNvSpPr>
              <p:nvPr/>
            </p:nvSpPr>
            <p:spPr bwMode="auto">
              <a:xfrm>
                <a:off x="718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8" name="Oval 376"/>
              <p:cNvSpPr>
                <a:spLocks noChangeArrowheads="1"/>
              </p:cNvSpPr>
              <p:nvPr/>
            </p:nvSpPr>
            <p:spPr bwMode="auto">
              <a:xfrm>
                <a:off x="1062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9" name="Oval 377"/>
              <p:cNvSpPr>
                <a:spLocks noChangeArrowheads="1"/>
              </p:cNvSpPr>
              <p:nvPr/>
            </p:nvSpPr>
            <p:spPr bwMode="auto">
              <a:xfrm>
                <a:off x="1073" y="2884"/>
                <a:ext cx="64" cy="6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0" name="Oval 378"/>
              <p:cNvSpPr>
                <a:spLocks noChangeArrowheads="1"/>
              </p:cNvSpPr>
              <p:nvPr/>
            </p:nvSpPr>
            <p:spPr bwMode="auto">
              <a:xfrm>
                <a:off x="1090" y="290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1" name="AutoShape 379"/>
              <p:cNvSpPr>
                <a:spLocks noChangeArrowheads="1"/>
              </p:cNvSpPr>
              <p:nvPr/>
            </p:nvSpPr>
            <p:spPr bwMode="auto">
              <a:xfrm rot="4500000">
                <a:off x="1046" y="2978"/>
                <a:ext cx="153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2" name="AutoShape 380"/>
              <p:cNvSpPr>
                <a:spLocks noChangeArrowheads="1"/>
              </p:cNvSpPr>
              <p:nvPr/>
            </p:nvSpPr>
            <p:spPr bwMode="auto">
              <a:xfrm>
                <a:off x="1111" y="3037"/>
                <a:ext cx="63" cy="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3" name="Oval 381"/>
              <p:cNvSpPr>
                <a:spLocks noChangeArrowheads="1"/>
              </p:cNvSpPr>
              <p:nvPr/>
            </p:nvSpPr>
            <p:spPr bwMode="auto">
              <a:xfrm>
                <a:off x="1131" y="3040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sp>
        <p:nvSpPr>
          <p:cNvPr id="125" name="テキスト ボックス 124"/>
          <p:cNvSpPr txBox="1"/>
          <p:nvPr/>
        </p:nvSpPr>
        <p:spPr>
          <a:xfrm>
            <a:off x="452501" y="4824155"/>
            <a:ext cx="9091010" cy="2285241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>
              <a:lnSpc>
                <a:spcPts val="17100"/>
              </a:lnSpc>
            </a:pPr>
            <a:r>
              <a:rPr lang="ja-JP" altLang="en-US" sz="144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駐輪禁止</a:t>
            </a:r>
            <a:endParaRPr kumimoji="1" lang="ja-JP" altLang="en-US" sz="144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220902" y="284143"/>
            <a:ext cx="95707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ここに止めると</a:t>
            </a:r>
            <a:r>
              <a:rPr lang="ja-JP" altLang="en-US" sz="8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迷惑</a:t>
            </a:r>
            <a:r>
              <a:rPr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r>
              <a:rPr lang="en-US" altLang="ja-JP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5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pop087_駐輪禁止</dc:title>
  <dc:subject>pop087_駐輪禁止</dc:subject>
  <dc:creator>http://www.digipot.net</dc:creator>
  <cp:lastModifiedBy/>
  <cp:revision>1</cp:revision>
  <dcterms:created xsi:type="dcterms:W3CDTF">2013-11-10T08:58:52Z</dcterms:created>
  <dcterms:modified xsi:type="dcterms:W3CDTF">2013-11-10T08:58:54Z</dcterms:modified>
  <cp:version>1</cp:version>
</cp:coreProperties>
</file>