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>
        <p:scale>
          <a:sx n="33" d="100"/>
          <a:sy n="33" d="100"/>
        </p:scale>
        <p:origin x="-1416" y="-46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1340768" y="242863"/>
            <a:ext cx="3877985" cy="9344866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準備中</a:t>
            </a:r>
            <a:endParaRPr lang="ja-JP" altLang="en-US" sz="240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グループ化 49"/>
          <p:cNvGrpSpPr/>
          <p:nvPr/>
        </p:nvGrpSpPr>
        <p:grpSpPr>
          <a:xfrm>
            <a:off x="1622040" y="390028"/>
            <a:ext cx="3598889" cy="8951333"/>
            <a:chOff x="4246674" y="2788554"/>
            <a:chExt cx="1381401" cy="3435890"/>
          </a:xfrm>
        </p:grpSpPr>
        <p:sp>
          <p:nvSpPr>
            <p:cNvPr id="62" name="フローチャート : 論理積ゲート 61"/>
            <p:cNvSpPr/>
            <p:nvPr/>
          </p:nvSpPr>
          <p:spPr bwMode="auto">
            <a:xfrm rot="16200000">
              <a:off x="4279089" y="2952464"/>
              <a:ext cx="1279150" cy="967834"/>
            </a:xfrm>
            <a:prstGeom prst="flowChartDelay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3" name="グループ化 62"/>
            <p:cNvGrpSpPr/>
            <p:nvPr/>
          </p:nvGrpSpPr>
          <p:grpSpPr>
            <a:xfrm>
              <a:off x="4501726" y="5319210"/>
              <a:ext cx="865616" cy="905234"/>
              <a:chOff x="4559494" y="5666752"/>
              <a:chExt cx="409439" cy="402527"/>
            </a:xfrm>
          </p:grpSpPr>
          <p:sp>
            <p:nvSpPr>
              <p:cNvPr id="145" name="Rectangle 190"/>
              <p:cNvSpPr>
                <a:spLocks noChangeArrowheads="1"/>
              </p:cNvSpPr>
              <p:nvPr/>
            </p:nvSpPr>
            <p:spPr bwMode="auto">
              <a:xfrm>
                <a:off x="4616683" y="5666752"/>
                <a:ext cx="121057" cy="30993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6" name="Rectangle 190"/>
              <p:cNvSpPr>
                <a:spLocks noChangeArrowheads="1"/>
              </p:cNvSpPr>
              <p:nvPr/>
            </p:nvSpPr>
            <p:spPr bwMode="auto">
              <a:xfrm>
                <a:off x="4788133" y="5666752"/>
                <a:ext cx="121057" cy="30993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7" name="1 つの角を丸めた四角形 146"/>
              <p:cNvSpPr/>
              <p:nvPr/>
            </p:nvSpPr>
            <p:spPr>
              <a:xfrm>
                <a:off x="4559494" y="5951625"/>
                <a:ext cx="187093" cy="117654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1 つの角を丸めた四角形 147"/>
              <p:cNvSpPr/>
              <p:nvPr/>
            </p:nvSpPr>
            <p:spPr>
              <a:xfrm flipH="1">
                <a:off x="4781840" y="5951625"/>
                <a:ext cx="187093" cy="117654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4" name="台形 63"/>
            <p:cNvSpPr/>
            <p:nvPr/>
          </p:nvSpPr>
          <p:spPr bwMode="auto">
            <a:xfrm>
              <a:off x="4246674" y="4546671"/>
              <a:ext cx="1381401" cy="1275047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" name="フローチャート : 論理積ゲート 64"/>
            <p:cNvSpPr/>
            <p:nvPr/>
          </p:nvSpPr>
          <p:spPr>
            <a:xfrm rot="5400000">
              <a:off x="4600337" y="4459761"/>
              <a:ext cx="646541" cy="888619"/>
            </a:xfrm>
            <a:prstGeom prst="flowChartDelay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6" name="Group 302"/>
            <p:cNvGrpSpPr>
              <a:grpSpLocks/>
            </p:cNvGrpSpPr>
            <p:nvPr/>
          </p:nvGrpSpPr>
          <p:grpSpPr bwMode="auto">
            <a:xfrm>
              <a:off x="4458442" y="2788554"/>
              <a:ext cx="921445" cy="1787043"/>
              <a:chOff x="2515" y="1060"/>
              <a:chExt cx="693" cy="1344"/>
            </a:xfrm>
          </p:grpSpPr>
          <p:sp>
            <p:nvSpPr>
              <p:cNvPr id="94" name="Rectangle 303"/>
              <p:cNvSpPr>
                <a:spLocks noChangeArrowheads="1"/>
              </p:cNvSpPr>
              <p:nvPr/>
            </p:nvSpPr>
            <p:spPr bwMode="auto">
              <a:xfrm>
                <a:off x="2780" y="1650"/>
                <a:ext cx="170" cy="113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5" name="Rectangle 304"/>
              <p:cNvSpPr>
                <a:spLocks noChangeArrowheads="1"/>
              </p:cNvSpPr>
              <p:nvPr/>
            </p:nvSpPr>
            <p:spPr bwMode="auto">
              <a:xfrm>
                <a:off x="2780" y="1593"/>
                <a:ext cx="170" cy="113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6" name="Oval 306"/>
              <p:cNvSpPr>
                <a:spLocks noChangeArrowheads="1"/>
              </p:cNvSpPr>
              <p:nvPr/>
            </p:nvSpPr>
            <p:spPr bwMode="auto">
              <a:xfrm>
                <a:off x="3038" y="1310"/>
                <a:ext cx="170" cy="17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4" name="Oval 307"/>
              <p:cNvSpPr>
                <a:spLocks noChangeArrowheads="1"/>
              </p:cNvSpPr>
              <p:nvPr/>
            </p:nvSpPr>
            <p:spPr bwMode="auto">
              <a:xfrm>
                <a:off x="2515" y="1310"/>
                <a:ext cx="170" cy="17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5" name="Oval 308"/>
              <p:cNvSpPr>
                <a:spLocks noChangeArrowheads="1"/>
              </p:cNvSpPr>
              <p:nvPr/>
            </p:nvSpPr>
            <p:spPr bwMode="auto">
              <a:xfrm>
                <a:off x="2581" y="1111"/>
                <a:ext cx="567" cy="56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6" name="AutoShape 309"/>
              <p:cNvSpPr>
                <a:spLocks noChangeArrowheads="1"/>
              </p:cNvSpPr>
              <p:nvPr/>
            </p:nvSpPr>
            <p:spPr bwMode="auto">
              <a:xfrm>
                <a:off x="2529" y="1060"/>
                <a:ext cx="670" cy="668"/>
              </a:xfrm>
              <a:custGeom>
                <a:avLst/>
                <a:gdLst>
                  <a:gd name="T0" fmla="*/ 335 w 21600"/>
                  <a:gd name="T1" fmla="*/ 0 h 21600"/>
                  <a:gd name="T2" fmla="*/ 42 w 21600"/>
                  <a:gd name="T3" fmla="*/ 295 h 21600"/>
                  <a:gd name="T4" fmla="*/ 335 w 21600"/>
                  <a:gd name="T5" fmla="*/ 78 h 21600"/>
                  <a:gd name="T6" fmla="*/ 628 w 21600"/>
                  <a:gd name="T7" fmla="*/ 295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97 w 21600"/>
                  <a:gd name="T13" fmla="*/ 0 h 21600"/>
                  <a:gd name="T14" fmla="*/ 21503 w 21600"/>
                  <a:gd name="T15" fmla="*/ 1199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2611" y="9701"/>
                    </a:moveTo>
                    <a:cubicBezTo>
                      <a:pt x="3161" y="5599"/>
                      <a:pt x="6661" y="2537"/>
                      <a:pt x="10800" y="2538"/>
                    </a:cubicBezTo>
                    <a:cubicBezTo>
                      <a:pt x="14938" y="2538"/>
                      <a:pt x="18438" y="5599"/>
                      <a:pt x="18988" y="9701"/>
                    </a:cubicBezTo>
                    <a:lnTo>
                      <a:pt x="21504" y="9363"/>
                    </a:lnTo>
                    <a:cubicBezTo>
                      <a:pt x="20784" y="4002"/>
                      <a:pt x="16209" y="-1"/>
                      <a:pt x="10799" y="0"/>
                    </a:cubicBezTo>
                    <a:cubicBezTo>
                      <a:pt x="5390" y="0"/>
                      <a:pt x="815" y="4002"/>
                      <a:pt x="95" y="9363"/>
                    </a:cubicBezTo>
                    <a:lnTo>
                      <a:pt x="2611" y="970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7" name="AutoShape 310"/>
              <p:cNvSpPr>
                <a:spLocks noChangeArrowheads="1"/>
              </p:cNvSpPr>
              <p:nvPr/>
            </p:nvSpPr>
            <p:spPr bwMode="auto">
              <a:xfrm>
                <a:off x="2553" y="1735"/>
                <a:ext cx="624" cy="482"/>
              </a:xfrm>
              <a:prstGeom prst="roundRect">
                <a:avLst>
                  <a:gd name="adj" fmla="val 27153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8" name="Rectangle 311"/>
              <p:cNvSpPr>
                <a:spLocks noChangeArrowheads="1"/>
              </p:cNvSpPr>
              <p:nvPr/>
            </p:nvSpPr>
            <p:spPr bwMode="auto">
              <a:xfrm>
                <a:off x="2553" y="2047"/>
                <a:ext cx="624" cy="357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9" name="AutoShape 312"/>
              <p:cNvSpPr>
                <a:spLocks noChangeArrowheads="1"/>
              </p:cNvSpPr>
              <p:nvPr/>
            </p:nvSpPr>
            <p:spPr bwMode="auto">
              <a:xfrm rot="10800000">
                <a:off x="2723" y="1735"/>
                <a:ext cx="262" cy="215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0" name="Oval 313"/>
              <p:cNvSpPr>
                <a:spLocks noChangeArrowheads="1"/>
              </p:cNvSpPr>
              <p:nvPr/>
            </p:nvSpPr>
            <p:spPr bwMode="auto">
              <a:xfrm>
                <a:off x="2837" y="2009"/>
                <a:ext cx="57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1" name="Oval 314"/>
              <p:cNvSpPr>
                <a:spLocks noChangeArrowheads="1"/>
              </p:cNvSpPr>
              <p:nvPr/>
            </p:nvSpPr>
            <p:spPr bwMode="auto">
              <a:xfrm>
                <a:off x="2837" y="2094"/>
                <a:ext cx="57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2" name="AutoShape 330"/>
              <p:cNvSpPr>
                <a:spLocks noChangeArrowheads="1"/>
              </p:cNvSpPr>
              <p:nvPr/>
            </p:nvSpPr>
            <p:spPr bwMode="auto">
              <a:xfrm rot="10800000">
                <a:off x="2638" y="1224"/>
                <a:ext cx="198" cy="198"/>
              </a:xfrm>
              <a:custGeom>
                <a:avLst/>
                <a:gdLst>
                  <a:gd name="T0" fmla="*/ 99 w 21600"/>
                  <a:gd name="T1" fmla="*/ 0 h 21600"/>
                  <a:gd name="T2" fmla="*/ 19 w 21600"/>
                  <a:gd name="T3" fmla="*/ 66 h 21600"/>
                  <a:gd name="T4" fmla="*/ 99 w 21600"/>
                  <a:gd name="T5" fmla="*/ 25 h 21600"/>
                  <a:gd name="T6" fmla="*/ 179 w 21600"/>
                  <a:gd name="T7" fmla="*/ 6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09 w 21600"/>
                  <a:gd name="T13" fmla="*/ 0 h 21600"/>
                  <a:gd name="T14" fmla="*/ 21491 w 21600"/>
                  <a:gd name="T15" fmla="*/ 970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272" y="7745"/>
                    </a:moveTo>
                    <a:cubicBezTo>
                      <a:pt x="4515" y="4680"/>
                      <a:pt x="7492" y="2675"/>
                      <a:pt x="10800" y="2676"/>
                    </a:cubicBezTo>
                    <a:cubicBezTo>
                      <a:pt x="14107" y="2676"/>
                      <a:pt x="17084" y="4680"/>
                      <a:pt x="18327" y="7745"/>
                    </a:cubicBezTo>
                    <a:lnTo>
                      <a:pt x="20807" y="6738"/>
                    </a:lnTo>
                    <a:cubicBezTo>
                      <a:pt x="19154" y="2665"/>
                      <a:pt x="15196" y="-1"/>
                      <a:pt x="10799" y="0"/>
                    </a:cubicBezTo>
                    <a:cubicBezTo>
                      <a:pt x="6403" y="0"/>
                      <a:pt x="2445" y="2665"/>
                      <a:pt x="792" y="6738"/>
                    </a:cubicBezTo>
                    <a:lnTo>
                      <a:pt x="3272" y="77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" name="AutoShape 331"/>
              <p:cNvSpPr>
                <a:spLocks noChangeArrowheads="1"/>
              </p:cNvSpPr>
              <p:nvPr/>
            </p:nvSpPr>
            <p:spPr bwMode="auto">
              <a:xfrm rot="10800000">
                <a:off x="2893" y="1224"/>
                <a:ext cx="198" cy="198"/>
              </a:xfrm>
              <a:custGeom>
                <a:avLst/>
                <a:gdLst>
                  <a:gd name="T0" fmla="*/ 99 w 21600"/>
                  <a:gd name="T1" fmla="*/ 0 h 21600"/>
                  <a:gd name="T2" fmla="*/ 19 w 21600"/>
                  <a:gd name="T3" fmla="*/ 66 h 21600"/>
                  <a:gd name="T4" fmla="*/ 99 w 21600"/>
                  <a:gd name="T5" fmla="*/ 25 h 21600"/>
                  <a:gd name="T6" fmla="*/ 179 w 21600"/>
                  <a:gd name="T7" fmla="*/ 6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09 w 21600"/>
                  <a:gd name="T13" fmla="*/ 0 h 21600"/>
                  <a:gd name="T14" fmla="*/ 21491 w 21600"/>
                  <a:gd name="T15" fmla="*/ 970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272" y="7745"/>
                    </a:moveTo>
                    <a:cubicBezTo>
                      <a:pt x="4515" y="4680"/>
                      <a:pt x="7492" y="2675"/>
                      <a:pt x="10800" y="2676"/>
                    </a:cubicBezTo>
                    <a:cubicBezTo>
                      <a:pt x="14107" y="2676"/>
                      <a:pt x="17084" y="4680"/>
                      <a:pt x="18327" y="7745"/>
                    </a:cubicBezTo>
                    <a:lnTo>
                      <a:pt x="20807" y="6738"/>
                    </a:lnTo>
                    <a:cubicBezTo>
                      <a:pt x="19154" y="2665"/>
                      <a:pt x="15196" y="-1"/>
                      <a:pt x="10799" y="0"/>
                    </a:cubicBezTo>
                    <a:cubicBezTo>
                      <a:pt x="6403" y="0"/>
                      <a:pt x="2445" y="2665"/>
                      <a:pt x="792" y="6738"/>
                    </a:cubicBezTo>
                    <a:lnTo>
                      <a:pt x="3272" y="77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" name="AutoShape 332"/>
              <p:cNvSpPr>
                <a:spLocks noChangeArrowheads="1"/>
              </p:cNvSpPr>
              <p:nvPr/>
            </p:nvSpPr>
            <p:spPr bwMode="auto">
              <a:xfrm rot="10800000">
                <a:off x="2751" y="1395"/>
                <a:ext cx="198" cy="198"/>
              </a:xfrm>
              <a:custGeom>
                <a:avLst/>
                <a:gdLst>
                  <a:gd name="T0" fmla="*/ 99 w 21600"/>
                  <a:gd name="T1" fmla="*/ 0 h 21600"/>
                  <a:gd name="T2" fmla="*/ 19 w 21600"/>
                  <a:gd name="T3" fmla="*/ 66 h 21600"/>
                  <a:gd name="T4" fmla="*/ 99 w 21600"/>
                  <a:gd name="T5" fmla="*/ 25 h 21600"/>
                  <a:gd name="T6" fmla="*/ 179 w 21600"/>
                  <a:gd name="T7" fmla="*/ 6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09 w 21600"/>
                  <a:gd name="T13" fmla="*/ 0 h 21600"/>
                  <a:gd name="T14" fmla="*/ 21491 w 21600"/>
                  <a:gd name="T15" fmla="*/ 970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272" y="7745"/>
                    </a:moveTo>
                    <a:cubicBezTo>
                      <a:pt x="4515" y="4680"/>
                      <a:pt x="7492" y="2675"/>
                      <a:pt x="10800" y="2676"/>
                    </a:cubicBezTo>
                    <a:cubicBezTo>
                      <a:pt x="14107" y="2676"/>
                      <a:pt x="17084" y="4680"/>
                      <a:pt x="18327" y="7745"/>
                    </a:cubicBezTo>
                    <a:lnTo>
                      <a:pt x="20807" y="6738"/>
                    </a:lnTo>
                    <a:cubicBezTo>
                      <a:pt x="19154" y="2665"/>
                      <a:pt x="15196" y="-1"/>
                      <a:pt x="10799" y="0"/>
                    </a:cubicBezTo>
                    <a:cubicBezTo>
                      <a:pt x="6403" y="0"/>
                      <a:pt x="2445" y="2665"/>
                      <a:pt x="792" y="6738"/>
                    </a:cubicBezTo>
                    <a:lnTo>
                      <a:pt x="3272" y="7745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7" name="アーチ 66"/>
            <p:cNvSpPr/>
            <p:nvPr/>
          </p:nvSpPr>
          <p:spPr bwMode="auto">
            <a:xfrm>
              <a:off x="4421389" y="2807105"/>
              <a:ext cx="990107" cy="963755"/>
            </a:xfrm>
            <a:prstGeom prst="blockArc">
              <a:avLst>
                <a:gd name="adj1" fmla="val 12838141"/>
                <a:gd name="adj2" fmla="val 19718384"/>
                <a:gd name="adj3" fmla="val 21811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" name="グループ化 67"/>
            <p:cNvGrpSpPr/>
            <p:nvPr/>
          </p:nvGrpSpPr>
          <p:grpSpPr>
            <a:xfrm rot="1800000">
              <a:off x="4755317" y="4679459"/>
              <a:ext cx="272267" cy="440255"/>
              <a:chOff x="5946844" y="3909148"/>
              <a:chExt cx="505631" cy="817603"/>
            </a:xfrm>
          </p:grpSpPr>
          <p:sp>
            <p:nvSpPr>
              <p:cNvPr id="88" name="角丸四角形 87"/>
              <p:cNvSpPr/>
              <p:nvPr/>
            </p:nvSpPr>
            <p:spPr bwMode="auto">
              <a:xfrm>
                <a:off x="6033120" y="4218732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角丸四角形 88"/>
              <p:cNvSpPr/>
              <p:nvPr/>
            </p:nvSpPr>
            <p:spPr bwMode="auto">
              <a:xfrm>
                <a:off x="6033120" y="3909148"/>
                <a:ext cx="419355" cy="495645"/>
              </a:xfrm>
              <a:prstGeom prst="roundRect">
                <a:avLst>
                  <a:gd name="adj" fmla="val 27249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角丸四角形 89"/>
              <p:cNvSpPr/>
              <p:nvPr/>
            </p:nvSpPr>
            <p:spPr bwMode="auto">
              <a:xfrm>
                <a:off x="6142657" y="4265916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角丸四角形 90"/>
              <p:cNvSpPr/>
              <p:nvPr/>
            </p:nvSpPr>
            <p:spPr bwMode="auto">
              <a:xfrm rot="1800000">
                <a:off x="5946844" y="3967120"/>
                <a:ext cx="122121" cy="39803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角丸四角形 91"/>
              <p:cNvSpPr/>
              <p:nvPr/>
            </p:nvSpPr>
            <p:spPr bwMode="auto">
              <a:xfrm>
                <a:off x="6254079" y="4247515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角丸四角形 92"/>
              <p:cNvSpPr/>
              <p:nvPr/>
            </p:nvSpPr>
            <p:spPr bwMode="auto">
              <a:xfrm>
                <a:off x="6362187" y="4221558"/>
                <a:ext cx="87188" cy="3951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" name="グループ化 68"/>
            <p:cNvGrpSpPr/>
            <p:nvPr/>
          </p:nvGrpSpPr>
          <p:grpSpPr>
            <a:xfrm rot="19800000" flipH="1">
              <a:off x="4788725" y="4661264"/>
              <a:ext cx="272267" cy="440255"/>
              <a:chOff x="5946844" y="3909148"/>
              <a:chExt cx="505631" cy="817603"/>
            </a:xfrm>
          </p:grpSpPr>
          <p:sp>
            <p:nvSpPr>
              <p:cNvPr id="82" name="角丸四角形 81"/>
              <p:cNvSpPr/>
              <p:nvPr/>
            </p:nvSpPr>
            <p:spPr bwMode="auto">
              <a:xfrm>
                <a:off x="6033120" y="4218732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角丸四角形 82"/>
              <p:cNvSpPr/>
              <p:nvPr/>
            </p:nvSpPr>
            <p:spPr bwMode="auto">
              <a:xfrm>
                <a:off x="6033120" y="3909148"/>
                <a:ext cx="419355" cy="495645"/>
              </a:xfrm>
              <a:prstGeom prst="roundRect">
                <a:avLst>
                  <a:gd name="adj" fmla="val 27249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角丸四角形 83"/>
              <p:cNvSpPr/>
              <p:nvPr/>
            </p:nvSpPr>
            <p:spPr bwMode="auto">
              <a:xfrm>
                <a:off x="6142657" y="4265916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角丸四角形 84"/>
              <p:cNvSpPr/>
              <p:nvPr/>
            </p:nvSpPr>
            <p:spPr bwMode="auto">
              <a:xfrm rot="1800000">
                <a:off x="5946844" y="3967120"/>
                <a:ext cx="122121" cy="39803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角丸四角形 85"/>
              <p:cNvSpPr/>
              <p:nvPr/>
            </p:nvSpPr>
            <p:spPr bwMode="auto">
              <a:xfrm>
                <a:off x="6254079" y="4247515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角丸四角形 86"/>
              <p:cNvSpPr/>
              <p:nvPr/>
            </p:nvSpPr>
            <p:spPr bwMode="auto">
              <a:xfrm>
                <a:off x="6362187" y="4221558"/>
                <a:ext cx="87188" cy="3951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" name="グループ化 69"/>
            <p:cNvGrpSpPr/>
            <p:nvPr/>
          </p:nvGrpSpPr>
          <p:grpSpPr>
            <a:xfrm rot="238932">
              <a:off x="4457315" y="3722254"/>
              <a:ext cx="373360" cy="1052055"/>
              <a:chOff x="4448363" y="3709550"/>
              <a:chExt cx="373360" cy="1052055"/>
            </a:xfrm>
          </p:grpSpPr>
          <p:grpSp>
            <p:nvGrpSpPr>
              <p:cNvPr id="78" name="グループ化 77"/>
              <p:cNvGrpSpPr/>
              <p:nvPr/>
            </p:nvGrpSpPr>
            <p:grpSpPr>
              <a:xfrm rot="8100000">
                <a:off x="4496711" y="4101813"/>
                <a:ext cx="325012" cy="659792"/>
                <a:chOff x="5755511" y="3681237"/>
                <a:chExt cx="325012" cy="659792"/>
              </a:xfrm>
            </p:grpSpPr>
            <p:sp>
              <p:nvSpPr>
                <p:cNvPr id="80" name="AutoShape 328"/>
                <p:cNvSpPr>
                  <a:spLocks noChangeArrowheads="1"/>
                </p:cNvSpPr>
                <p:nvPr/>
              </p:nvSpPr>
              <p:spPr bwMode="auto">
                <a:xfrm rot="6300000">
                  <a:off x="5567366" y="3888284"/>
                  <a:ext cx="640890" cy="26459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81" name="Rectangle 329"/>
                <p:cNvSpPr>
                  <a:spLocks noChangeArrowheads="1"/>
                </p:cNvSpPr>
                <p:nvPr/>
              </p:nvSpPr>
              <p:spPr bwMode="auto">
                <a:xfrm rot="900000">
                  <a:off x="5839857" y="3681237"/>
                  <a:ext cx="240666" cy="1130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79" name="AutoShape 328"/>
              <p:cNvSpPr>
                <a:spLocks noChangeArrowheads="1"/>
              </p:cNvSpPr>
              <p:nvPr/>
            </p:nvSpPr>
            <p:spPr bwMode="auto">
              <a:xfrm rot="16200000">
                <a:off x="4260218" y="3897695"/>
                <a:ext cx="640890" cy="2645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71" name="グループ化 70"/>
            <p:cNvGrpSpPr/>
            <p:nvPr/>
          </p:nvGrpSpPr>
          <p:grpSpPr>
            <a:xfrm rot="21361068" flipH="1">
              <a:off x="4997126" y="3734386"/>
              <a:ext cx="373360" cy="1052055"/>
              <a:chOff x="4448363" y="3709550"/>
              <a:chExt cx="373360" cy="1052055"/>
            </a:xfrm>
          </p:grpSpPr>
          <p:grpSp>
            <p:nvGrpSpPr>
              <p:cNvPr id="74" name="グループ化 73"/>
              <p:cNvGrpSpPr/>
              <p:nvPr/>
            </p:nvGrpSpPr>
            <p:grpSpPr>
              <a:xfrm rot="8100000">
                <a:off x="4496711" y="4101813"/>
                <a:ext cx="325012" cy="659792"/>
                <a:chOff x="5755511" y="3681237"/>
                <a:chExt cx="325012" cy="659792"/>
              </a:xfrm>
            </p:grpSpPr>
            <p:sp>
              <p:nvSpPr>
                <p:cNvPr id="76" name="AutoShape 328"/>
                <p:cNvSpPr>
                  <a:spLocks noChangeArrowheads="1"/>
                </p:cNvSpPr>
                <p:nvPr/>
              </p:nvSpPr>
              <p:spPr bwMode="auto">
                <a:xfrm rot="6300000">
                  <a:off x="5567366" y="3888284"/>
                  <a:ext cx="640890" cy="26459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77" name="Rectangle 329"/>
                <p:cNvSpPr>
                  <a:spLocks noChangeArrowheads="1"/>
                </p:cNvSpPr>
                <p:nvPr/>
              </p:nvSpPr>
              <p:spPr bwMode="auto">
                <a:xfrm rot="900000">
                  <a:off x="5839857" y="3681237"/>
                  <a:ext cx="240666" cy="1130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75" name="AutoShape 328"/>
              <p:cNvSpPr>
                <a:spLocks noChangeArrowheads="1"/>
              </p:cNvSpPr>
              <p:nvPr/>
            </p:nvSpPr>
            <p:spPr bwMode="auto">
              <a:xfrm rot="16200000">
                <a:off x="4260218" y="3897695"/>
                <a:ext cx="640890" cy="2645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72" name="フローチャート : 組合せ 71"/>
            <p:cNvSpPr/>
            <p:nvPr/>
          </p:nvSpPr>
          <p:spPr bwMode="auto">
            <a:xfrm>
              <a:off x="4501726" y="3160072"/>
              <a:ext cx="86943" cy="331938"/>
            </a:xfrm>
            <a:prstGeom prst="flowChartMerg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ローチャート : 組合せ 72"/>
            <p:cNvSpPr/>
            <p:nvPr/>
          </p:nvSpPr>
          <p:spPr bwMode="auto">
            <a:xfrm>
              <a:off x="5256582" y="3160072"/>
              <a:ext cx="86943" cy="331938"/>
            </a:xfrm>
            <a:prstGeom prst="flowChartMerg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正方形/長方形 46"/>
          <p:cNvSpPr/>
          <p:nvPr/>
        </p:nvSpPr>
        <p:spPr>
          <a:xfrm>
            <a:off x="-83824" y="7257256"/>
            <a:ext cx="6941823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0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準備中</a:t>
            </a:r>
            <a:endParaRPr lang="ja-JP" altLang="en-US" sz="150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83" name="グループ化 82"/>
          <p:cNvGrpSpPr/>
          <p:nvPr/>
        </p:nvGrpSpPr>
        <p:grpSpPr>
          <a:xfrm>
            <a:off x="2097554" y="645765"/>
            <a:ext cx="2555584" cy="6356374"/>
            <a:chOff x="4246674" y="2788554"/>
            <a:chExt cx="1381401" cy="3435890"/>
          </a:xfrm>
        </p:grpSpPr>
        <p:sp>
          <p:nvSpPr>
            <p:cNvPr id="84" name="フローチャート : 論理積ゲート 83"/>
            <p:cNvSpPr/>
            <p:nvPr/>
          </p:nvSpPr>
          <p:spPr bwMode="auto">
            <a:xfrm rot="16200000">
              <a:off x="4279089" y="2952464"/>
              <a:ext cx="1279150" cy="967834"/>
            </a:xfrm>
            <a:prstGeom prst="flowChartDelay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5" name="グループ化 84"/>
            <p:cNvGrpSpPr/>
            <p:nvPr/>
          </p:nvGrpSpPr>
          <p:grpSpPr>
            <a:xfrm>
              <a:off x="4501726" y="5319210"/>
              <a:ext cx="865616" cy="905234"/>
              <a:chOff x="4559494" y="5666752"/>
              <a:chExt cx="409439" cy="402527"/>
            </a:xfrm>
          </p:grpSpPr>
          <p:sp>
            <p:nvSpPr>
              <p:cNvPr id="146" name="Rectangle 190"/>
              <p:cNvSpPr>
                <a:spLocks noChangeArrowheads="1"/>
              </p:cNvSpPr>
              <p:nvPr/>
            </p:nvSpPr>
            <p:spPr bwMode="auto">
              <a:xfrm>
                <a:off x="4616683" y="5666752"/>
                <a:ext cx="121057" cy="30993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7" name="Rectangle 190"/>
              <p:cNvSpPr>
                <a:spLocks noChangeArrowheads="1"/>
              </p:cNvSpPr>
              <p:nvPr/>
            </p:nvSpPr>
            <p:spPr bwMode="auto">
              <a:xfrm>
                <a:off x="4788133" y="5666752"/>
                <a:ext cx="121057" cy="30993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8" name="1 つの角を丸めた四角形 147"/>
              <p:cNvSpPr/>
              <p:nvPr/>
            </p:nvSpPr>
            <p:spPr>
              <a:xfrm>
                <a:off x="4559494" y="5951625"/>
                <a:ext cx="187093" cy="117654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1 つの角を丸めた四角形 148"/>
              <p:cNvSpPr/>
              <p:nvPr/>
            </p:nvSpPr>
            <p:spPr>
              <a:xfrm flipH="1">
                <a:off x="4781840" y="5951625"/>
                <a:ext cx="187093" cy="117654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6" name="台形 85"/>
            <p:cNvSpPr/>
            <p:nvPr/>
          </p:nvSpPr>
          <p:spPr bwMode="auto">
            <a:xfrm>
              <a:off x="4246674" y="4546671"/>
              <a:ext cx="1381401" cy="1275047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" name="フローチャート : 論理積ゲート 86"/>
            <p:cNvSpPr/>
            <p:nvPr/>
          </p:nvSpPr>
          <p:spPr>
            <a:xfrm rot="5400000">
              <a:off x="4600337" y="4459761"/>
              <a:ext cx="646541" cy="888619"/>
            </a:xfrm>
            <a:prstGeom prst="flowChartDelay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8" name="Group 302"/>
            <p:cNvGrpSpPr>
              <a:grpSpLocks/>
            </p:cNvGrpSpPr>
            <p:nvPr/>
          </p:nvGrpSpPr>
          <p:grpSpPr bwMode="auto">
            <a:xfrm>
              <a:off x="4458442" y="2788554"/>
              <a:ext cx="921445" cy="1787043"/>
              <a:chOff x="2515" y="1060"/>
              <a:chExt cx="693" cy="1344"/>
            </a:xfrm>
          </p:grpSpPr>
          <p:sp>
            <p:nvSpPr>
              <p:cNvPr id="116" name="Rectangle 303"/>
              <p:cNvSpPr>
                <a:spLocks noChangeArrowheads="1"/>
              </p:cNvSpPr>
              <p:nvPr/>
            </p:nvSpPr>
            <p:spPr bwMode="auto">
              <a:xfrm>
                <a:off x="2780" y="1650"/>
                <a:ext cx="170" cy="113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7" name="Rectangle 304"/>
              <p:cNvSpPr>
                <a:spLocks noChangeArrowheads="1"/>
              </p:cNvSpPr>
              <p:nvPr/>
            </p:nvSpPr>
            <p:spPr bwMode="auto">
              <a:xfrm>
                <a:off x="2780" y="1593"/>
                <a:ext cx="170" cy="113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8" name="Oval 306"/>
              <p:cNvSpPr>
                <a:spLocks noChangeArrowheads="1"/>
              </p:cNvSpPr>
              <p:nvPr/>
            </p:nvSpPr>
            <p:spPr bwMode="auto">
              <a:xfrm>
                <a:off x="3038" y="1310"/>
                <a:ext cx="170" cy="17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9" name="Oval 307"/>
              <p:cNvSpPr>
                <a:spLocks noChangeArrowheads="1"/>
              </p:cNvSpPr>
              <p:nvPr/>
            </p:nvSpPr>
            <p:spPr bwMode="auto">
              <a:xfrm>
                <a:off x="2515" y="1310"/>
                <a:ext cx="170" cy="17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0" name="Oval 308"/>
              <p:cNvSpPr>
                <a:spLocks noChangeArrowheads="1"/>
              </p:cNvSpPr>
              <p:nvPr/>
            </p:nvSpPr>
            <p:spPr bwMode="auto">
              <a:xfrm>
                <a:off x="2581" y="1111"/>
                <a:ext cx="567" cy="56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1" name="AutoShape 309"/>
              <p:cNvSpPr>
                <a:spLocks noChangeArrowheads="1"/>
              </p:cNvSpPr>
              <p:nvPr/>
            </p:nvSpPr>
            <p:spPr bwMode="auto">
              <a:xfrm>
                <a:off x="2529" y="1060"/>
                <a:ext cx="670" cy="668"/>
              </a:xfrm>
              <a:custGeom>
                <a:avLst/>
                <a:gdLst>
                  <a:gd name="T0" fmla="*/ 335 w 21600"/>
                  <a:gd name="T1" fmla="*/ 0 h 21600"/>
                  <a:gd name="T2" fmla="*/ 42 w 21600"/>
                  <a:gd name="T3" fmla="*/ 295 h 21600"/>
                  <a:gd name="T4" fmla="*/ 335 w 21600"/>
                  <a:gd name="T5" fmla="*/ 78 h 21600"/>
                  <a:gd name="T6" fmla="*/ 628 w 21600"/>
                  <a:gd name="T7" fmla="*/ 295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97 w 21600"/>
                  <a:gd name="T13" fmla="*/ 0 h 21600"/>
                  <a:gd name="T14" fmla="*/ 21503 w 21600"/>
                  <a:gd name="T15" fmla="*/ 1199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2611" y="9701"/>
                    </a:moveTo>
                    <a:cubicBezTo>
                      <a:pt x="3161" y="5599"/>
                      <a:pt x="6661" y="2537"/>
                      <a:pt x="10800" y="2538"/>
                    </a:cubicBezTo>
                    <a:cubicBezTo>
                      <a:pt x="14938" y="2538"/>
                      <a:pt x="18438" y="5599"/>
                      <a:pt x="18988" y="9701"/>
                    </a:cubicBezTo>
                    <a:lnTo>
                      <a:pt x="21504" y="9363"/>
                    </a:lnTo>
                    <a:cubicBezTo>
                      <a:pt x="20784" y="4002"/>
                      <a:pt x="16209" y="-1"/>
                      <a:pt x="10799" y="0"/>
                    </a:cubicBezTo>
                    <a:cubicBezTo>
                      <a:pt x="5390" y="0"/>
                      <a:pt x="815" y="4002"/>
                      <a:pt x="95" y="9363"/>
                    </a:cubicBezTo>
                    <a:lnTo>
                      <a:pt x="2611" y="970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" name="AutoShape 310"/>
              <p:cNvSpPr>
                <a:spLocks noChangeArrowheads="1"/>
              </p:cNvSpPr>
              <p:nvPr/>
            </p:nvSpPr>
            <p:spPr bwMode="auto">
              <a:xfrm>
                <a:off x="2553" y="1735"/>
                <a:ext cx="624" cy="482"/>
              </a:xfrm>
              <a:prstGeom prst="roundRect">
                <a:avLst>
                  <a:gd name="adj" fmla="val 27153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9" name="Rectangle 311"/>
              <p:cNvSpPr>
                <a:spLocks noChangeArrowheads="1"/>
              </p:cNvSpPr>
              <p:nvPr/>
            </p:nvSpPr>
            <p:spPr bwMode="auto">
              <a:xfrm>
                <a:off x="2553" y="2047"/>
                <a:ext cx="624" cy="357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0" name="AutoShape 312"/>
              <p:cNvSpPr>
                <a:spLocks noChangeArrowheads="1"/>
              </p:cNvSpPr>
              <p:nvPr/>
            </p:nvSpPr>
            <p:spPr bwMode="auto">
              <a:xfrm rot="10800000">
                <a:off x="2723" y="1735"/>
                <a:ext cx="262" cy="215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1" name="Oval 313"/>
              <p:cNvSpPr>
                <a:spLocks noChangeArrowheads="1"/>
              </p:cNvSpPr>
              <p:nvPr/>
            </p:nvSpPr>
            <p:spPr bwMode="auto">
              <a:xfrm>
                <a:off x="2837" y="2009"/>
                <a:ext cx="57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2" name="Oval 314"/>
              <p:cNvSpPr>
                <a:spLocks noChangeArrowheads="1"/>
              </p:cNvSpPr>
              <p:nvPr/>
            </p:nvSpPr>
            <p:spPr bwMode="auto">
              <a:xfrm>
                <a:off x="2837" y="2094"/>
                <a:ext cx="57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3" name="AutoShape 330"/>
              <p:cNvSpPr>
                <a:spLocks noChangeArrowheads="1"/>
              </p:cNvSpPr>
              <p:nvPr/>
            </p:nvSpPr>
            <p:spPr bwMode="auto">
              <a:xfrm rot="10800000">
                <a:off x="2638" y="1224"/>
                <a:ext cx="198" cy="198"/>
              </a:xfrm>
              <a:custGeom>
                <a:avLst/>
                <a:gdLst>
                  <a:gd name="T0" fmla="*/ 99 w 21600"/>
                  <a:gd name="T1" fmla="*/ 0 h 21600"/>
                  <a:gd name="T2" fmla="*/ 19 w 21600"/>
                  <a:gd name="T3" fmla="*/ 66 h 21600"/>
                  <a:gd name="T4" fmla="*/ 99 w 21600"/>
                  <a:gd name="T5" fmla="*/ 25 h 21600"/>
                  <a:gd name="T6" fmla="*/ 179 w 21600"/>
                  <a:gd name="T7" fmla="*/ 6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09 w 21600"/>
                  <a:gd name="T13" fmla="*/ 0 h 21600"/>
                  <a:gd name="T14" fmla="*/ 21491 w 21600"/>
                  <a:gd name="T15" fmla="*/ 970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272" y="7745"/>
                    </a:moveTo>
                    <a:cubicBezTo>
                      <a:pt x="4515" y="4680"/>
                      <a:pt x="7492" y="2675"/>
                      <a:pt x="10800" y="2676"/>
                    </a:cubicBezTo>
                    <a:cubicBezTo>
                      <a:pt x="14107" y="2676"/>
                      <a:pt x="17084" y="4680"/>
                      <a:pt x="18327" y="7745"/>
                    </a:cubicBezTo>
                    <a:lnTo>
                      <a:pt x="20807" y="6738"/>
                    </a:lnTo>
                    <a:cubicBezTo>
                      <a:pt x="19154" y="2665"/>
                      <a:pt x="15196" y="-1"/>
                      <a:pt x="10799" y="0"/>
                    </a:cubicBezTo>
                    <a:cubicBezTo>
                      <a:pt x="6403" y="0"/>
                      <a:pt x="2445" y="2665"/>
                      <a:pt x="792" y="6738"/>
                    </a:cubicBezTo>
                    <a:lnTo>
                      <a:pt x="3272" y="77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" name="AutoShape 331"/>
              <p:cNvSpPr>
                <a:spLocks noChangeArrowheads="1"/>
              </p:cNvSpPr>
              <p:nvPr/>
            </p:nvSpPr>
            <p:spPr bwMode="auto">
              <a:xfrm rot="10800000">
                <a:off x="2893" y="1224"/>
                <a:ext cx="198" cy="198"/>
              </a:xfrm>
              <a:custGeom>
                <a:avLst/>
                <a:gdLst>
                  <a:gd name="T0" fmla="*/ 99 w 21600"/>
                  <a:gd name="T1" fmla="*/ 0 h 21600"/>
                  <a:gd name="T2" fmla="*/ 19 w 21600"/>
                  <a:gd name="T3" fmla="*/ 66 h 21600"/>
                  <a:gd name="T4" fmla="*/ 99 w 21600"/>
                  <a:gd name="T5" fmla="*/ 25 h 21600"/>
                  <a:gd name="T6" fmla="*/ 179 w 21600"/>
                  <a:gd name="T7" fmla="*/ 6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09 w 21600"/>
                  <a:gd name="T13" fmla="*/ 0 h 21600"/>
                  <a:gd name="T14" fmla="*/ 21491 w 21600"/>
                  <a:gd name="T15" fmla="*/ 970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272" y="7745"/>
                    </a:moveTo>
                    <a:cubicBezTo>
                      <a:pt x="4515" y="4680"/>
                      <a:pt x="7492" y="2675"/>
                      <a:pt x="10800" y="2676"/>
                    </a:cubicBezTo>
                    <a:cubicBezTo>
                      <a:pt x="14107" y="2676"/>
                      <a:pt x="17084" y="4680"/>
                      <a:pt x="18327" y="7745"/>
                    </a:cubicBezTo>
                    <a:lnTo>
                      <a:pt x="20807" y="6738"/>
                    </a:lnTo>
                    <a:cubicBezTo>
                      <a:pt x="19154" y="2665"/>
                      <a:pt x="15196" y="-1"/>
                      <a:pt x="10799" y="0"/>
                    </a:cubicBezTo>
                    <a:cubicBezTo>
                      <a:pt x="6403" y="0"/>
                      <a:pt x="2445" y="2665"/>
                      <a:pt x="792" y="6738"/>
                    </a:cubicBezTo>
                    <a:lnTo>
                      <a:pt x="3272" y="77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" name="AutoShape 332"/>
              <p:cNvSpPr>
                <a:spLocks noChangeArrowheads="1"/>
              </p:cNvSpPr>
              <p:nvPr/>
            </p:nvSpPr>
            <p:spPr bwMode="auto">
              <a:xfrm rot="10800000">
                <a:off x="2751" y="1395"/>
                <a:ext cx="198" cy="198"/>
              </a:xfrm>
              <a:custGeom>
                <a:avLst/>
                <a:gdLst>
                  <a:gd name="T0" fmla="*/ 99 w 21600"/>
                  <a:gd name="T1" fmla="*/ 0 h 21600"/>
                  <a:gd name="T2" fmla="*/ 19 w 21600"/>
                  <a:gd name="T3" fmla="*/ 66 h 21600"/>
                  <a:gd name="T4" fmla="*/ 99 w 21600"/>
                  <a:gd name="T5" fmla="*/ 25 h 21600"/>
                  <a:gd name="T6" fmla="*/ 179 w 21600"/>
                  <a:gd name="T7" fmla="*/ 6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09 w 21600"/>
                  <a:gd name="T13" fmla="*/ 0 h 21600"/>
                  <a:gd name="T14" fmla="*/ 21491 w 21600"/>
                  <a:gd name="T15" fmla="*/ 970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272" y="7745"/>
                    </a:moveTo>
                    <a:cubicBezTo>
                      <a:pt x="4515" y="4680"/>
                      <a:pt x="7492" y="2675"/>
                      <a:pt x="10800" y="2676"/>
                    </a:cubicBezTo>
                    <a:cubicBezTo>
                      <a:pt x="14107" y="2676"/>
                      <a:pt x="17084" y="4680"/>
                      <a:pt x="18327" y="7745"/>
                    </a:cubicBezTo>
                    <a:lnTo>
                      <a:pt x="20807" y="6738"/>
                    </a:lnTo>
                    <a:cubicBezTo>
                      <a:pt x="19154" y="2665"/>
                      <a:pt x="15196" y="-1"/>
                      <a:pt x="10799" y="0"/>
                    </a:cubicBezTo>
                    <a:cubicBezTo>
                      <a:pt x="6403" y="0"/>
                      <a:pt x="2445" y="2665"/>
                      <a:pt x="792" y="6738"/>
                    </a:cubicBezTo>
                    <a:lnTo>
                      <a:pt x="3272" y="7745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9" name="アーチ 88"/>
            <p:cNvSpPr/>
            <p:nvPr/>
          </p:nvSpPr>
          <p:spPr bwMode="auto">
            <a:xfrm>
              <a:off x="4421389" y="2807105"/>
              <a:ext cx="990107" cy="963755"/>
            </a:xfrm>
            <a:prstGeom prst="blockArc">
              <a:avLst>
                <a:gd name="adj1" fmla="val 12838141"/>
                <a:gd name="adj2" fmla="val 19718384"/>
                <a:gd name="adj3" fmla="val 21811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0" name="グループ化 89"/>
            <p:cNvGrpSpPr/>
            <p:nvPr/>
          </p:nvGrpSpPr>
          <p:grpSpPr>
            <a:xfrm rot="1800000">
              <a:off x="4755317" y="4679459"/>
              <a:ext cx="272267" cy="440255"/>
              <a:chOff x="5946844" y="3909148"/>
              <a:chExt cx="505631" cy="817603"/>
            </a:xfrm>
          </p:grpSpPr>
          <p:sp>
            <p:nvSpPr>
              <p:cNvPr id="110" name="角丸四角形 109"/>
              <p:cNvSpPr/>
              <p:nvPr/>
            </p:nvSpPr>
            <p:spPr bwMode="auto">
              <a:xfrm>
                <a:off x="6033120" y="4218732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角丸四角形 110"/>
              <p:cNvSpPr/>
              <p:nvPr/>
            </p:nvSpPr>
            <p:spPr bwMode="auto">
              <a:xfrm>
                <a:off x="6033120" y="3909148"/>
                <a:ext cx="419355" cy="495645"/>
              </a:xfrm>
              <a:prstGeom prst="roundRect">
                <a:avLst>
                  <a:gd name="adj" fmla="val 27249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角丸四角形 111"/>
              <p:cNvSpPr/>
              <p:nvPr/>
            </p:nvSpPr>
            <p:spPr bwMode="auto">
              <a:xfrm>
                <a:off x="6142657" y="4265916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角丸四角形 112"/>
              <p:cNvSpPr/>
              <p:nvPr/>
            </p:nvSpPr>
            <p:spPr bwMode="auto">
              <a:xfrm rot="1800000">
                <a:off x="5946844" y="3967120"/>
                <a:ext cx="122121" cy="39803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角丸四角形 113"/>
              <p:cNvSpPr/>
              <p:nvPr/>
            </p:nvSpPr>
            <p:spPr bwMode="auto">
              <a:xfrm>
                <a:off x="6254079" y="4247515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角丸四角形 114"/>
              <p:cNvSpPr/>
              <p:nvPr/>
            </p:nvSpPr>
            <p:spPr bwMode="auto">
              <a:xfrm>
                <a:off x="6362187" y="4221558"/>
                <a:ext cx="87188" cy="3951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" name="グループ化 90"/>
            <p:cNvGrpSpPr/>
            <p:nvPr/>
          </p:nvGrpSpPr>
          <p:grpSpPr>
            <a:xfrm rot="19800000" flipH="1">
              <a:off x="4788725" y="4661264"/>
              <a:ext cx="272267" cy="440255"/>
              <a:chOff x="5946844" y="3909148"/>
              <a:chExt cx="505631" cy="817603"/>
            </a:xfrm>
          </p:grpSpPr>
          <p:sp>
            <p:nvSpPr>
              <p:cNvPr id="104" name="角丸四角形 103"/>
              <p:cNvSpPr/>
              <p:nvPr/>
            </p:nvSpPr>
            <p:spPr bwMode="auto">
              <a:xfrm>
                <a:off x="6033120" y="4218732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角丸四角形 104"/>
              <p:cNvSpPr/>
              <p:nvPr/>
            </p:nvSpPr>
            <p:spPr bwMode="auto">
              <a:xfrm>
                <a:off x="6033120" y="3909148"/>
                <a:ext cx="419355" cy="495645"/>
              </a:xfrm>
              <a:prstGeom prst="roundRect">
                <a:avLst>
                  <a:gd name="adj" fmla="val 27249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角丸四角形 105"/>
              <p:cNvSpPr/>
              <p:nvPr/>
            </p:nvSpPr>
            <p:spPr bwMode="auto">
              <a:xfrm>
                <a:off x="6142657" y="4265916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角丸四角形 106"/>
              <p:cNvSpPr/>
              <p:nvPr/>
            </p:nvSpPr>
            <p:spPr bwMode="auto">
              <a:xfrm rot="1800000">
                <a:off x="5946844" y="3967120"/>
                <a:ext cx="122121" cy="39803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角丸四角形 107"/>
              <p:cNvSpPr/>
              <p:nvPr/>
            </p:nvSpPr>
            <p:spPr bwMode="auto">
              <a:xfrm>
                <a:off x="6254079" y="4247515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角丸四角形 108"/>
              <p:cNvSpPr/>
              <p:nvPr/>
            </p:nvSpPr>
            <p:spPr bwMode="auto">
              <a:xfrm>
                <a:off x="6362187" y="4221558"/>
                <a:ext cx="87188" cy="3951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" name="グループ化 91"/>
            <p:cNvGrpSpPr/>
            <p:nvPr/>
          </p:nvGrpSpPr>
          <p:grpSpPr>
            <a:xfrm rot="238932">
              <a:off x="4457315" y="3722254"/>
              <a:ext cx="373360" cy="1052055"/>
              <a:chOff x="4448363" y="3709550"/>
              <a:chExt cx="373360" cy="1052055"/>
            </a:xfrm>
          </p:grpSpPr>
          <p:grpSp>
            <p:nvGrpSpPr>
              <p:cNvPr id="100" name="グループ化 99"/>
              <p:cNvGrpSpPr/>
              <p:nvPr/>
            </p:nvGrpSpPr>
            <p:grpSpPr>
              <a:xfrm rot="8100000">
                <a:off x="4496711" y="4101813"/>
                <a:ext cx="325012" cy="659792"/>
                <a:chOff x="5755511" y="3681237"/>
                <a:chExt cx="325012" cy="659792"/>
              </a:xfrm>
            </p:grpSpPr>
            <p:sp>
              <p:nvSpPr>
                <p:cNvPr id="102" name="AutoShape 328"/>
                <p:cNvSpPr>
                  <a:spLocks noChangeArrowheads="1"/>
                </p:cNvSpPr>
                <p:nvPr/>
              </p:nvSpPr>
              <p:spPr bwMode="auto">
                <a:xfrm rot="6300000">
                  <a:off x="5567366" y="3888284"/>
                  <a:ext cx="640890" cy="26459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3" name="Rectangle 329"/>
                <p:cNvSpPr>
                  <a:spLocks noChangeArrowheads="1"/>
                </p:cNvSpPr>
                <p:nvPr/>
              </p:nvSpPr>
              <p:spPr bwMode="auto">
                <a:xfrm rot="900000">
                  <a:off x="5839857" y="3681237"/>
                  <a:ext cx="240666" cy="1130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01" name="AutoShape 328"/>
              <p:cNvSpPr>
                <a:spLocks noChangeArrowheads="1"/>
              </p:cNvSpPr>
              <p:nvPr/>
            </p:nvSpPr>
            <p:spPr bwMode="auto">
              <a:xfrm rot="16200000">
                <a:off x="4260218" y="3897695"/>
                <a:ext cx="640890" cy="2645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93" name="グループ化 92"/>
            <p:cNvGrpSpPr/>
            <p:nvPr/>
          </p:nvGrpSpPr>
          <p:grpSpPr>
            <a:xfrm rot="21361068" flipH="1">
              <a:off x="4997126" y="3734386"/>
              <a:ext cx="373360" cy="1052055"/>
              <a:chOff x="4448363" y="3709550"/>
              <a:chExt cx="373360" cy="1052055"/>
            </a:xfrm>
          </p:grpSpPr>
          <p:grpSp>
            <p:nvGrpSpPr>
              <p:cNvPr id="96" name="グループ化 95"/>
              <p:cNvGrpSpPr/>
              <p:nvPr/>
            </p:nvGrpSpPr>
            <p:grpSpPr>
              <a:xfrm rot="8100000">
                <a:off x="4496711" y="4101813"/>
                <a:ext cx="325012" cy="659792"/>
                <a:chOff x="5755511" y="3681237"/>
                <a:chExt cx="325012" cy="659792"/>
              </a:xfrm>
            </p:grpSpPr>
            <p:sp>
              <p:nvSpPr>
                <p:cNvPr id="98" name="AutoShape 328"/>
                <p:cNvSpPr>
                  <a:spLocks noChangeArrowheads="1"/>
                </p:cNvSpPr>
                <p:nvPr/>
              </p:nvSpPr>
              <p:spPr bwMode="auto">
                <a:xfrm rot="6300000">
                  <a:off x="5567366" y="3888284"/>
                  <a:ext cx="640890" cy="26459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99" name="Rectangle 329"/>
                <p:cNvSpPr>
                  <a:spLocks noChangeArrowheads="1"/>
                </p:cNvSpPr>
                <p:nvPr/>
              </p:nvSpPr>
              <p:spPr bwMode="auto">
                <a:xfrm rot="900000">
                  <a:off x="5839857" y="3681237"/>
                  <a:ext cx="240666" cy="1130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97" name="AutoShape 328"/>
              <p:cNvSpPr>
                <a:spLocks noChangeArrowheads="1"/>
              </p:cNvSpPr>
              <p:nvPr/>
            </p:nvSpPr>
            <p:spPr bwMode="auto">
              <a:xfrm rot="16200000">
                <a:off x="4260218" y="3897695"/>
                <a:ext cx="640890" cy="2645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94" name="フローチャート : 組合せ 93"/>
            <p:cNvSpPr/>
            <p:nvPr/>
          </p:nvSpPr>
          <p:spPr bwMode="auto">
            <a:xfrm>
              <a:off x="4501726" y="3160072"/>
              <a:ext cx="86943" cy="331938"/>
            </a:xfrm>
            <a:prstGeom prst="flowChartMerg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ローチャート : 組合せ 94"/>
            <p:cNvSpPr/>
            <p:nvPr/>
          </p:nvSpPr>
          <p:spPr bwMode="auto">
            <a:xfrm>
              <a:off x="5256582" y="3160072"/>
              <a:ext cx="86943" cy="331938"/>
            </a:xfrm>
            <a:prstGeom prst="flowChartMerg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345365" y="714146"/>
            <a:ext cx="1200329" cy="84023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sz="5400" dirty="0" smtClean="0">
                <a:solidFill>
                  <a:srgbClr val="FF0000"/>
                </a:solidFill>
              </a:rPr>
              <a:t>しばらくお待ち下さい</a:t>
            </a:r>
            <a:endParaRPr lang="ja-JP" altLang="en-US" sz="5400" dirty="0">
              <a:solidFill>
                <a:srgbClr val="FF0000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836712" y="704528"/>
            <a:ext cx="3508653" cy="8421536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16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準備中</a:t>
            </a:r>
            <a:endParaRPr lang="ja-JP" altLang="en-US" sz="216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-83824" y="502806"/>
            <a:ext cx="6941823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0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準備中</a:t>
            </a:r>
            <a:endParaRPr lang="en-US" altLang="ja-JP" sz="15000" b="1" spc="50" dirty="0" smtClean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93" name="グループ化 92"/>
          <p:cNvGrpSpPr/>
          <p:nvPr/>
        </p:nvGrpSpPr>
        <p:grpSpPr>
          <a:xfrm>
            <a:off x="2267417" y="2969052"/>
            <a:ext cx="2555584" cy="6356374"/>
            <a:chOff x="4246674" y="2788554"/>
            <a:chExt cx="1381401" cy="3435890"/>
          </a:xfrm>
        </p:grpSpPr>
        <p:sp>
          <p:nvSpPr>
            <p:cNvPr id="94" name="フローチャート : 論理積ゲート 93"/>
            <p:cNvSpPr/>
            <p:nvPr/>
          </p:nvSpPr>
          <p:spPr bwMode="auto">
            <a:xfrm rot="16200000">
              <a:off x="4279089" y="2952464"/>
              <a:ext cx="1279150" cy="967834"/>
            </a:xfrm>
            <a:prstGeom prst="flowChartDelay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5" name="グループ化 94"/>
            <p:cNvGrpSpPr/>
            <p:nvPr/>
          </p:nvGrpSpPr>
          <p:grpSpPr>
            <a:xfrm>
              <a:off x="4501726" y="5319210"/>
              <a:ext cx="865616" cy="905234"/>
              <a:chOff x="4559494" y="5666752"/>
              <a:chExt cx="409439" cy="402527"/>
            </a:xfrm>
          </p:grpSpPr>
          <p:sp>
            <p:nvSpPr>
              <p:cNvPr id="177" name="Rectangle 190"/>
              <p:cNvSpPr>
                <a:spLocks noChangeArrowheads="1"/>
              </p:cNvSpPr>
              <p:nvPr/>
            </p:nvSpPr>
            <p:spPr bwMode="auto">
              <a:xfrm>
                <a:off x="4616683" y="5666752"/>
                <a:ext cx="121057" cy="30993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8" name="Rectangle 190"/>
              <p:cNvSpPr>
                <a:spLocks noChangeArrowheads="1"/>
              </p:cNvSpPr>
              <p:nvPr/>
            </p:nvSpPr>
            <p:spPr bwMode="auto">
              <a:xfrm>
                <a:off x="4788133" y="5666752"/>
                <a:ext cx="121057" cy="30993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9" name="1 つの角を丸めた四角形 178"/>
              <p:cNvSpPr/>
              <p:nvPr/>
            </p:nvSpPr>
            <p:spPr>
              <a:xfrm>
                <a:off x="4559494" y="5951625"/>
                <a:ext cx="187093" cy="117654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1 つの角を丸めた四角形 179"/>
              <p:cNvSpPr/>
              <p:nvPr/>
            </p:nvSpPr>
            <p:spPr>
              <a:xfrm flipH="1">
                <a:off x="4781840" y="5951625"/>
                <a:ext cx="187093" cy="117654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6" name="台形 95"/>
            <p:cNvSpPr/>
            <p:nvPr/>
          </p:nvSpPr>
          <p:spPr bwMode="auto">
            <a:xfrm>
              <a:off x="4246674" y="4546671"/>
              <a:ext cx="1381401" cy="1275047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" name="フローチャート : 論理積ゲート 96"/>
            <p:cNvSpPr/>
            <p:nvPr/>
          </p:nvSpPr>
          <p:spPr>
            <a:xfrm rot="5400000">
              <a:off x="4600337" y="4459761"/>
              <a:ext cx="646541" cy="888619"/>
            </a:xfrm>
            <a:prstGeom prst="flowChartDelay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8" name="Group 302"/>
            <p:cNvGrpSpPr>
              <a:grpSpLocks/>
            </p:cNvGrpSpPr>
            <p:nvPr/>
          </p:nvGrpSpPr>
          <p:grpSpPr bwMode="auto">
            <a:xfrm>
              <a:off x="4458442" y="2788554"/>
              <a:ext cx="921445" cy="1787043"/>
              <a:chOff x="2515" y="1060"/>
              <a:chExt cx="693" cy="1344"/>
            </a:xfrm>
          </p:grpSpPr>
          <p:sp>
            <p:nvSpPr>
              <p:cNvPr id="163" name="Rectangle 303"/>
              <p:cNvSpPr>
                <a:spLocks noChangeArrowheads="1"/>
              </p:cNvSpPr>
              <p:nvPr/>
            </p:nvSpPr>
            <p:spPr bwMode="auto">
              <a:xfrm>
                <a:off x="2780" y="1650"/>
                <a:ext cx="170" cy="113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4" name="Rectangle 304"/>
              <p:cNvSpPr>
                <a:spLocks noChangeArrowheads="1"/>
              </p:cNvSpPr>
              <p:nvPr/>
            </p:nvSpPr>
            <p:spPr bwMode="auto">
              <a:xfrm>
                <a:off x="2780" y="1593"/>
                <a:ext cx="170" cy="113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5" name="Oval 306"/>
              <p:cNvSpPr>
                <a:spLocks noChangeArrowheads="1"/>
              </p:cNvSpPr>
              <p:nvPr/>
            </p:nvSpPr>
            <p:spPr bwMode="auto">
              <a:xfrm>
                <a:off x="3038" y="1310"/>
                <a:ext cx="170" cy="17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6" name="Oval 307"/>
              <p:cNvSpPr>
                <a:spLocks noChangeArrowheads="1"/>
              </p:cNvSpPr>
              <p:nvPr/>
            </p:nvSpPr>
            <p:spPr bwMode="auto">
              <a:xfrm>
                <a:off x="2515" y="1310"/>
                <a:ext cx="170" cy="17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7" name="Oval 308"/>
              <p:cNvSpPr>
                <a:spLocks noChangeArrowheads="1"/>
              </p:cNvSpPr>
              <p:nvPr/>
            </p:nvSpPr>
            <p:spPr bwMode="auto">
              <a:xfrm>
                <a:off x="2581" y="1111"/>
                <a:ext cx="567" cy="56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8" name="AutoShape 309"/>
              <p:cNvSpPr>
                <a:spLocks noChangeArrowheads="1"/>
              </p:cNvSpPr>
              <p:nvPr/>
            </p:nvSpPr>
            <p:spPr bwMode="auto">
              <a:xfrm>
                <a:off x="2529" y="1060"/>
                <a:ext cx="670" cy="668"/>
              </a:xfrm>
              <a:custGeom>
                <a:avLst/>
                <a:gdLst>
                  <a:gd name="T0" fmla="*/ 335 w 21600"/>
                  <a:gd name="T1" fmla="*/ 0 h 21600"/>
                  <a:gd name="T2" fmla="*/ 42 w 21600"/>
                  <a:gd name="T3" fmla="*/ 295 h 21600"/>
                  <a:gd name="T4" fmla="*/ 335 w 21600"/>
                  <a:gd name="T5" fmla="*/ 78 h 21600"/>
                  <a:gd name="T6" fmla="*/ 628 w 21600"/>
                  <a:gd name="T7" fmla="*/ 295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97 w 21600"/>
                  <a:gd name="T13" fmla="*/ 0 h 21600"/>
                  <a:gd name="T14" fmla="*/ 21503 w 21600"/>
                  <a:gd name="T15" fmla="*/ 1199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2611" y="9701"/>
                    </a:moveTo>
                    <a:cubicBezTo>
                      <a:pt x="3161" y="5599"/>
                      <a:pt x="6661" y="2537"/>
                      <a:pt x="10800" y="2538"/>
                    </a:cubicBezTo>
                    <a:cubicBezTo>
                      <a:pt x="14938" y="2538"/>
                      <a:pt x="18438" y="5599"/>
                      <a:pt x="18988" y="9701"/>
                    </a:cubicBezTo>
                    <a:lnTo>
                      <a:pt x="21504" y="9363"/>
                    </a:lnTo>
                    <a:cubicBezTo>
                      <a:pt x="20784" y="4002"/>
                      <a:pt x="16209" y="-1"/>
                      <a:pt x="10799" y="0"/>
                    </a:cubicBezTo>
                    <a:cubicBezTo>
                      <a:pt x="5390" y="0"/>
                      <a:pt x="815" y="4002"/>
                      <a:pt x="95" y="9363"/>
                    </a:cubicBezTo>
                    <a:lnTo>
                      <a:pt x="2611" y="970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" name="AutoShape 310"/>
              <p:cNvSpPr>
                <a:spLocks noChangeArrowheads="1"/>
              </p:cNvSpPr>
              <p:nvPr/>
            </p:nvSpPr>
            <p:spPr bwMode="auto">
              <a:xfrm>
                <a:off x="2553" y="1735"/>
                <a:ext cx="624" cy="482"/>
              </a:xfrm>
              <a:prstGeom prst="roundRect">
                <a:avLst>
                  <a:gd name="adj" fmla="val 27153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0" name="Rectangle 311"/>
              <p:cNvSpPr>
                <a:spLocks noChangeArrowheads="1"/>
              </p:cNvSpPr>
              <p:nvPr/>
            </p:nvSpPr>
            <p:spPr bwMode="auto">
              <a:xfrm>
                <a:off x="2553" y="2047"/>
                <a:ext cx="624" cy="357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1" name="AutoShape 312"/>
              <p:cNvSpPr>
                <a:spLocks noChangeArrowheads="1"/>
              </p:cNvSpPr>
              <p:nvPr/>
            </p:nvSpPr>
            <p:spPr bwMode="auto">
              <a:xfrm rot="10800000">
                <a:off x="2723" y="1735"/>
                <a:ext cx="262" cy="215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2" name="Oval 313"/>
              <p:cNvSpPr>
                <a:spLocks noChangeArrowheads="1"/>
              </p:cNvSpPr>
              <p:nvPr/>
            </p:nvSpPr>
            <p:spPr bwMode="auto">
              <a:xfrm>
                <a:off x="2837" y="2009"/>
                <a:ext cx="57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3" name="Oval 314"/>
              <p:cNvSpPr>
                <a:spLocks noChangeArrowheads="1"/>
              </p:cNvSpPr>
              <p:nvPr/>
            </p:nvSpPr>
            <p:spPr bwMode="auto">
              <a:xfrm>
                <a:off x="2837" y="2094"/>
                <a:ext cx="57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4" name="AutoShape 330"/>
              <p:cNvSpPr>
                <a:spLocks noChangeArrowheads="1"/>
              </p:cNvSpPr>
              <p:nvPr/>
            </p:nvSpPr>
            <p:spPr bwMode="auto">
              <a:xfrm rot="10800000">
                <a:off x="2638" y="1224"/>
                <a:ext cx="198" cy="198"/>
              </a:xfrm>
              <a:custGeom>
                <a:avLst/>
                <a:gdLst>
                  <a:gd name="T0" fmla="*/ 99 w 21600"/>
                  <a:gd name="T1" fmla="*/ 0 h 21600"/>
                  <a:gd name="T2" fmla="*/ 19 w 21600"/>
                  <a:gd name="T3" fmla="*/ 66 h 21600"/>
                  <a:gd name="T4" fmla="*/ 99 w 21600"/>
                  <a:gd name="T5" fmla="*/ 25 h 21600"/>
                  <a:gd name="T6" fmla="*/ 179 w 21600"/>
                  <a:gd name="T7" fmla="*/ 6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09 w 21600"/>
                  <a:gd name="T13" fmla="*/ 0 h 21600"/>
                  <a:gd name="T14" fmla="*/ 21491 w 21600"/>
                  <a:gd name="T15" fmla="*/ 970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272" y="7745"/>
                    </a:moveTo>
                    <a:cubicBezTo>
                      <a:pt x="4515" y="4680"/>
                      <a:pt x="7492" y="2675"/>
                      <a:pt x="10800" y="2676"/>
                    </a:cubicBezTo>
                    <a:cubicBezTo>
                      <a:pt x="14107" y="2676"/>
                      <a:pt x="17084" y="4680"/>
                      <a:pt x="18327" y="7745"/>
                    </a:cubicBezTo>
                    <a:lnTo>
                      <a:pt x="20807" y="6738"/>
                    </a:lnTo>
                    <a:cubicBezTo>
                      <a:pt x="19154" y="2665"/>
                      <a:pt x="15196" y="-1"/>
                      <a:pt x="10799" y="0"/>
                    </a:cubicBezTo>
                    <a:cubicBezTo>
                      <a:pt x="6403" y="0"/>
                      <a:pt x="2445" y="2665"/>
                      <a:pt x="792" y="6738"/>
                    </a:cubicBezTo>
                    <a:lnTo>
                      <a:pt x="3272" y="77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5" name="AutoShape 331"/>
              <p:cNvSpPr>
                <a:spLocks noChangeArrowheads="1"/>
              </p:cNvSpPr>
              <p:nvPr/>
            </p:nvSpPr>
            <p:spPr bwMode="auto">
              <a:xfrm rot="10800000">
                <a:off x="2893" y="1224"/>
                <a:ext cx="198" cy="198"/>
              </a:xfrm>
              <a:custGeom>
                <a:avLst/>
                <a:gdLst>
                  <a:gd name="T0" fmla="*/ 99 w 21600"/>
                  <a:gd name="T1" fmla="*/ 0 h 21600"/>
                  <a:gd name="T2" fmla="*/ 19 w 21600"/>
                  <a:gd name="T3" fmla="*/ 66 h 21600"/>
                  <a:gd name="T4" fmla="*/ 99 w 21600"/>
                  <a:gd name="T5" fmla="*/ 25 h 21600"/>
                  <a:gd name="T6" fmla="*/ 179 w 21600"/>
                  <a:gd name="T7" fmla="*/ 6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09 w 21600"/>
                  <a:gd name="T13" fmla="*/ 0 h 21600"/>
                  <a:gd name="T14" fmla="*/ 21491 w 21600"/>
                  <a:gd name="T15" fmla="*/ 970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272" y="7745"/>
                    </a:moveTo>
                    <a:cubicBezTo>
                      <a:pt x="4515" y="4680"/>
                      <a:pt x="7492" y="2675"/>
                      <a:pt x="10800" y="2676"/>
                    </a:cubicBezTo>
                    <a:cubicBezTo>
                      <a:pt x="14107" y="2676"/>
                      <a:pt x="17084" y="4680"/>
                      <a:pt x="18327" y="7745"/>
                    </a:cubicBezTo>
                    <a:lnTo>
                      <a:pt x="20807" y="6738"/>
                    </a:lnTo>
                    <a:cubicBezTo>
                      <a:pt x="19154" y="2665"/>
                      <a:pt x="15196" y="-1"/>
                      <a:pt x="10799" y="0"/>
                    </a:cubicBezTo>
                    <a:cubicBezTo>
                      <a:pt x="6403" y="0"/>
                      <a:pt x="2445" y="2665"/>
                      <a:pt x="792" y="6738"/>
                    </a:cubicBezTo>
                    <a:lnTo>
                      <a:pt x="3272" y="77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6" name="AutoShape 332"/>
              <p:cNvSpPr>
                <a:spLocks noChangeArrowheads="1"/>
              </p:cNvSpPr>
              <p:nvPr/>
            </p:nvSpPr>
            <p:spPr bwMode="auto">
              <a:xfrm rot="10800000">
                <a:off x="2751" y="1395"/>
                <a:ext cx="198" cy="198"/>
              </a:xfrm>
              <a:custGeom>
                <a:avLst/>
                <a:gdLst>
                  <a:gd name="T0" fmla="*/ 99 w 21600"/>
                  <a:gd name="T1" fmla="*/ 0 h 21600"/>
                  <a:gd name="T2" fmla="*/ 19 w 21600"/>
                  <a:gd name="T3" fmla="*/ 66 h 21600"/>
                  <a:gd name="T4" fmla="*/ 99 w 21600"/>
                  <a:gd name="T5" fmla="*/ 25 h 21600"/>
                  <a:gd name="T6" fmla="*/ 179 w 21600"/>
                  <a:gd name="T7" fmla="*/ 6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09 w 21600"/>
                  <a:gd name="T13" fmla="*/ 0 h 21600"/>
                  <a:gd name="T14" fmla="*/ 21491 w 21600"/>
                  <a:gd name="T15" fmla="*/ 970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272" y="7745"/>
                    </a:moveTo>
                    <a:cubicBezTo>
                      <a:pt x="4515" y="4680"/>
                      <a:pt x="7492" y="2675"/>
                      <a:pt x="10800" y="2676"/>
                    </a:cubicBezTo>
                    <a:cubicBezTo>
                      <a:pt x="14107" y="2676"/>
                      <a:pt x="17084" y="4680"/>
                      <a:pt x="18327" y="7745"/>
                    </a:cubicBezTo>
                    <a:lnTo>
                      <a:pt x="20807" y="6738"/>
                    </a:lnTo>
                    <a:cubicBezTo>
                      <a:pt x="19154" y="2665"/>
                      <a:pt x="15196" y="-1"/>
                      <a:pt x="10799" y="0"/>
                    </a:cubicBezTo>
                    <a:cubicBezTo>
                      <a:pt x="6403" y="0"/>
                      <a:pt x="2445" y="2665"/>
                      <a:pt x="792" y="6738"/>
                    </a:cubicBezTo>
                    <a:lnTo>
                      <a:pt x="3272" y="7745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99" name="アーチ 98"/>
            <p:cNvSpPr/>
            <p:nvPr/>
          </p:nvSpPr>
          <p:spPr bwMode="auto">
            <a:xfrm>
              <a:off x="4421389" y="2807105"/>
              <a:ext cx="990107" cy="963755"/>
            </a:xfrm>
            <a:prstGeom prst="blockArc">
              <a:avLst>
                <a:gd name="adj1" fmla="val 12838141"/>
                <a:gd name="adj2" fmla="val 19718384"/>
                <a:gd name="adj3" fmla="val 21811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0" name="グループ化 99"/>
            <p:cNvGrpSpPr/>
            <p:nvPr/>
          </p:nvGrpSpPr>
          <p:grpSpPr>
            <a:xfrm rot="1800000">
              <a:off x="4755317" y="4679459"/>
              <a:ext cx="272267" cy="440255"/>
              <a:chOff x="5946844" y="3909148"/>
              <a:chExt cx="505631" cy="817603"/>
            </a:xfrm>
          </p:grpSpPr>
          <p:sp>
            <p:nvSpPr>
              <p:cNvPr id="157" name="角丸四角形 156"/>
              <p:cNvSpPr/>
              <p:nvPr/>
            </p:nvSpPr>
            <p:spPr bwMode="auto">
              <a:xfrm>
                <a:off x="6033120" y="4218732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角丸四角形 157"/>
              <p:cNvSpPr/>
              <p:nvPr/>
            </p:nvSpPr>
            <p:spPr bwMode="auto">
              <a:xfrm>
                <a:off x="6033120" y="3909148"/>
                <a:ext cx="419355" cy="495645"/>
              </a:xfrm>
              <a:prstGeom prst="roundRect">
                <a:avLst>
                  <a:gd name="adj" fmla="val 27249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角丸四角形 158"/>
              <p:cNvSpPr/>
              <p:nvPr/>
            </p:nvSpPr>
            <p:spPr bwMode="auto">
              <a:xfrm>
                <a:off x="6142657" y="4265916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角丸四角形 159"/>
              <p:cNvSpPr/>
              <p:nvPr/>
            </p:nvSpPr>
            <p:spPr bwMode="auto">
              <a:xfrm rot="1800000">
                <a:off x="5946844" y="3967120"/>
                <a:ext cx="122121" cy="39803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角丸四角形 160"/>
              <p:cNvSpPr/>
              <p:nvPr/>
            </p:nvSpPr>
            <p:spPr bwMode="auto">
              <a:xfrm>
                <a:off x="6254079" y="4247515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角丸四角形 161"/>
              <p:cNvSpPr/>
              <p:nvPr/>
            </p:nvSpPr>
            <p:spPr bwMode="auto">
              <a:xfrm>
                <a:off x="6362187" y="4221558"/>
                <a:ext cx="87188" cy="3951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" name="グループ化 100"/>
            <p:cNvGrpSpPr/>
            <p:nvPr/>
          </p:nvGrpSpPr>
          <p:grpSpPr>
            <a:xfrm rot="19800000" flipH="1">
              <a:off x="4788725" y="4661264"/>
              <a:ext cx="272267" cy="440255"/>
              <a:chOff x="5946844" y="3909148"/>
              <a:chExt cx="505631" cy="817603"/>
            </a:xfrm>
          </p:grpSpPr>
          <p:sp>
            <p:nvSpPr>
              <p:cNvPr id="151" name="角丸四角形 150"/>
              <p:cNvSpPr/>
              <p:nvPr/>
            </p:nvSpPr>
            <p:spPr bwMode="auto">
              <a:xfrm>
                <a:off x="6033120" y="4218732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角丸四角形 151"/>
              <p:cNvSpPr/>
              <p:nvPr/>
            </p:nvSpPr>
            <p:spPr bwMode="auto">
              <a:xfrm>
                <a:off x="6033120" y="3909148"/>
                <a:ext cx="419355" cy="495645"/>
              </a:xfrm>
              <a:prstGeom prst="roundRect">
                <a:avLst>
                  <a:gd name="adj" fmla="val 27249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角丸四角形 152"/>
              <p:cNvSpPr/>
              <p:nvPr/>
            </p:nvSpPr>
            <p:spPr bwMode="auto">
              <a:xfrm>
                <a:off x="6142657" y="4265916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角丸四角形 153"/>
              <p:cNvSpPr/>
              <p:nvPr/>
            </p:nvSpPr>
            <p:spPr bwMode="auto">
              <a:xfrm rot="1800000">
                <a:off x="5946844" y="3967120"/>
                <a:ext cx="122121" cy="39803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角丸四角形 154"/>
              <p:cNvSpPr/>
              <p:nvPr/>
            </p:nvSpPr>
            <p:spPr bwMode="auto">
              <a:xfrm>
                <a:off x="6254079" y="4247515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角丸四角形 155"/>
              <p:cNvSpPr/>
              <p:nvPr/>
            </p:nvSpPr>
            <p:spPr bwMode="auto">
              <a:xfrm>
                <a:off x="6362187" y="4221558"/>
                <a:ext cx="87188" cy="3951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" name="グループ化 101"/>
            <p:cNvGrpSpPr/>
            <p:nvPr/>
          </p:nvGrpSpPr>
          <p:grpSpPr>
            <a:xfrm rot="238932">
              <a:off x="4457315" y="3722254"/>
              <a:ext cx="373360" cy="1052055"/>
              <a:chOff x="4448363" y="3709550"/>
              <a:chExt cx="373360" cy="1052055"/>
            </a:xfrm>
          </p:grpSpPr>
          <p:grpSp>
            <p:nvGrpSpPr>
              <p:cNvPr id="147" name="グループ化 146"/>
              <p:cNvGrpSpPr/>
              <p:nvPr/>
            </p:nvGrpSpPr>
            <p:grpSpPr>
              <a:xfrm rot="8100000">
                <a:off x="4496711" y="4101813"/>
                <a:ext cx="325012" cy="659792"/>
                <a:chOff x="5755511" y="3681237"/>
                <a:chExt cx="325012" cy="659792"/>
              </a:xfrm>
            </p:grpSpPr>
            <p:sp>
              <p:nvSpPr>
                <p:cNvPr id="149" name="AutoShape 328"/>
                <p:cNvSpPr>
                  <a:spLocks noChangeArrowheads="1"/>
                </p:cNvSpPr>
                <p:nvPr/>
              </p:nvSpPr>
              <p:spPr bwMode="auto">
                <a:xfrm rot="6300000">
                  <a:off x="5567366" y="3888284"/>
                  <a:ext cx="640890" cy="26459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50" name="Rectangle 329"/>
                <p:cNvSpPr>
                  <a:spLocks noChangeArrowheads="1"/>
                </p:cNvSpPr>
                <p:nvPr/>
              </p:nvSpPr>
              <p:spPr bwMode="auto">
                <a:xfrm rot="900000">
                  <a:off x="5839857" y="3681237"/>
                  <a:ext cx="240666" cy="1130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48" name="AutoShape 328"/>
              <p:cNvSpPr>
                <a:spLocks noChangeArrowheads="1"/>
              </p:cNvSpPr>
              <p:nvPr/>
            </p:nvSpPr>
            <p:spPr bwMode="auto">
              <a:xfrm rot="16200000">
                <a:off x="4260218" y="3897695"/>
                <a:ext cx="640890" cy="2645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03" name="グループ化 102"/>
            <p:cNvGrpSpPr/>
            <p:nvPr/>
          </p:nvGrpSpPr>
          <p:grpSpPr>
            <a:xfrm rot="21361068" flipH="1">
              <a:off x="4997126" y="3734386"/>
              <a:ext cx="373360" cy="1052055"/>
              <a:chOff x="4448363" y="3709550"/>
              <a:chExt cx="373360" cy="1052055"/>
            </a:xfrm>
          </p:grpSpPr>
          <p:grpSp>
            <p:nvGrpSpPr>
              <p:cNvPr id="106" name="グループ化 105"/>
              <p:cNvGrpSpPr/>
              <p:nvPr/>
            </p:nvGrpSpPr>
            <p:grpSpPr>
              <a:xfrm rot="8100000">
                <a:off x="4496711" y="4101813"/>
                <a:ext cx="325012" cy="659792"/>
                <a:chOff x="5755511" y="3681237"/>
                <a:chExt cx="325012" cy="659792"/>
              </a:xfrm>
            </p:grpSpPr>
            <p:sp>
              <p:nvSpPr>
                <p:cNvPr id="108" name="AutoShape 328"/>
                <p:cNvSpPr>
                  <a:spLocks noChangeArrowheads="1"/>
                </p:cNvSpPr>
                <p:nvPr/>
              </p:nvSpPr>
              <p:spPr bwMode="auto">
                <a:xfrm rot="6300000">
                  <a:off x="5567366" y="3888284"/>
                  <a:ext cx="640890" cy="26459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9" name="Rectangle 329"/>
                <p:cNvSpPr>
                  <a:spLocks noChangeArrowheads="1"/>
                </p:cNvSpPr>
                <p:nvPr/>
              </p:nvSpPr>
              <p:spPr bwMode="auto">
                <a:xfrm rot="900000">
                  <a:off x="5839857" y="3681237"/>
                  <a:ext cx="240666" cy="1130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07" name="AutoShape 328"/>
              <p:cNvSpPr>
                <a:spLocks noChangeArrowheads="1"/>
              </p:cNvSpPr>
              <p:nvPr/>
            </p:nvSpPr>
            <p:spPr bwMode="auto">
              <a:xfrm rot="16200000">
                <a:off x="4260218" y="3897695"/>
                <a:ext cx="640890" cy="2645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04" name="フローチャート : 組合せ 103"/>
            <p:cNvSpPr/>
            <p:nvPr/>
          </p:nvSpPr>
          <p:spPr bwMode="auto">
            <a:xfrm>
              <a:off x="4501726" y="3160072"/>
              <a:ext cx="86943" cy="331938"/>
            </a:xfrm>
            <a:prstGeom prst="flowChartMerg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 : 組合せ 104"/>
            <p:cNvSpPr/>
            <p:nvPr/>
          </p:nvSpPr>
          <p:spPr bwMode="auto">
            <a:xfrm>
              <a:off x="5256582" y="3160072"/>
              <a:ext cx="86943" cy="331938"/>
            </a:xfrm>
            <a:prstGeom prst="flowChartMerg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71033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正方形/長方形 38"/>
          <p:cNvSpPr/>
          <p:nvPr/>
        </p:nvSpPr>
        <p:spPr>
          <a:xfrm>
            <a:off x="188640" y="416496"/>
            <a:ext cx="646888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しばらく</a:t>
            </a:r>
            <a:endParaRPr lang="en-US" altLang="ja-JP" sz="66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dist"/>
            <a:r>
              <a:rPr lang="ja-JP" altLang="en-US" sz="6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お待ち下さい</a:t>
            </a:r>
            <a:endParaRPr lang="ja-JP" altLang="en-US" sz="6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-83824" y="7520895"/>
            <a:ext cx="6941823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0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準備中</a:t>
            </a:r>
            <a:endParaRPr lang="ja-JP" altLang="en-US" sz="150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00" name="グループ化 199"/>
          <p:cNvGrpSpPr/>
          <p:nvPr/>
        </p:nvGrpSpPr>
        <p:grpSpPr>
          <a:xfrm>
            <a:off x="2533979" y="2600574"/>
            <a:ext cx="1837996" cy="4571554"/>
            <a:chOff x="4246674" y="2788554"/>
            <a:chExt cx="1381401" cy="3435890"/>
          </a:xfrm>
        </p:grpSpPr>
        <p:sp>
          <p:nvSpPr>
            <p:cNvPr id="201" name="フローチャート : 論理積ゲート 200"/>
            <p:cNvSpPr/>
            <p:nvPr/>
          </p:nvSpPr>
          <p:spPr bwMode="auto">
            <a:xfrm rot="16200000">
              <a:off x="4279089" y="2952464"/>
              <a:ext cx="1279150" cy="967834"/>
            </a:xfrm>
            <a:prstGeom prst="flowChartDelay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2" name="グループ化 201"/>
            <p:cNvGrpSpPr/>
            <p:nvPr/>
          </p:nvGrpSpPr>
          <p:grpSpPr>
            <a:xfrm>
              <a:off x="4501726" y="5319210"/>
              <a:ext cx="865616" cy="905234"/>
              <a:chOff x="4559494" y="5666752"/>
              <a:chExt cx="409439" cy="402527"/>
            </a:xfrm>
          </p:grpSpPr>
          <p:sp>
            <p:nvSpPr>
              <p:cNvPr id="247" name="Rectangle 190"/>
              <p:cNvSpPr>
                <a:spLocks noChangeArrowheads="1"/>
              </p:cNvSpPr>
              <p:nvPr/>
            </p:nvSpPr>
            <p:spPr bwMode="auto">
              <a:xfrm>
                <a:off x="4616683" y="5666752"/>
                <a:ext cx="121057" cy="30993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8" name="Rectangle 190"/>
              <p:cNvSpPr>
                <a:spLocks noChangeArrowheads="1"/>
              </p:cNvSpPr>
              <p:nvPr/>
            </p:nvSpPr>
            <p:spPr bwMode="auto">
              <a:xfrm>
                <a:off x="4788133" y="5666752"/>
                <a:ext cx="121057" cy="30993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9" name="1 つの角を丸めた四角形 248"/>
              <p:cNvSpPr/>
              <p:nvPr/>
            </p:nvSpPr>
            <p:spPr>
              <a:xfrm>
                <a:off x="4559494" y="5951625"/>
                <a:ext cx="187093" cy="117654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1 つの角を丸めた四角形 249"/>
              <p:cNvSpPr/>
              <p:nvPr/>
            </p:nvSpPr>
            <p:spPr>
              <a:xfrm flipH="1">
                <a:off x="4781840" y="5951625"/>
                <a:ext cx="187093" cy="117654"/>
              </a:xfrm>
              <a:prstGeom prst="snipRound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3" name="台形 202"/>
            <p:cNvSpPr/>
            <p:nvPr/>
          </p:nvSpPr>
          <p:spPr bwMode="auto">
            <a:xfrm>
              <a:off x="4246674" y="4546671"/>
              <a:ext cx="1381401" cy="1275047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" name="フローチャート : 論理積ゲート 203"/>
            <p:cNvSpPr/>
            <p:nvPr/>
          </p:nvSpPr>
          <p:spPr>
            <a:xfrm rot="5400000">
              <a:off x="4600337" y="4459761"/>
              <a:ext cx="646541" cy="888619"/>
            </a:xfrm>
            <a:prstGeom prst="flowChartDelay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5" name="Group 302"/>
            <p:cNvGrpSpPr>
              <a:grpSpLocks/>
            </p:cNvGrpSpPr>
            <p:nvPr/>
          </p:nvGrpSpPr>
          <p:grpSpPr bwMode="auto">
            <a:xfrm>
              <a:off x="4458442" y="2788554"/>
              <a:ext cx="921445" cy="1787043"/>
              <a:chOff x="2515" y="1060"/>
              <a:chExt cx="693" cy="1344"/>
            </a:xfrm>
          </p:grpSpPr>
          <p:sp>
            <p:nvSpPr>
              <p:cNvPr id="233" name="Rectangle 303"/>
              <p:cNvSpPr>
                <a:spLocks noChangeArrowheads="1"/>
              </p:cNvSpPr>
              <p:nvPr/>
            </p:nvSpPr>
            <p:spPr bwMode="auto">
              <a:xfrm>
                <a:off x="2780" y="1650"/>
                <a:ext cx="170" cy="113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4" name="Rectangle 304"/>
              <p:cNvSpPr>
                <a:spLocks noChangeArrowheads="1"/>
              </p:cNvSpPr>
              <p:nvPr/>
            </p:nvSpPr>
            <p:spPr bwMode="auto">
              <a:xfrm>
                <a:off x="2780" y="1593"/>
                <a:ext cx="170" cy="113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5" name="Oval 306"/>
              <p:cNvSpPr>
                <a:spLocks noChangeArrowheads="1"/>
              </p:cNvSpPr>
              <p:nvPr/>
            </p:nvSpPr>
            <p:spPr bwMode="auto">
              <a:xfrm>
                <a:off x="3038" y="1310"/>
                <a:ext cx="170" cy="17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6" name="Oval 307"/>
              <p:cNvSpPr>
                <a:spLocks noChangeArrowheads="1"/>
              </p:cNvSpPr>
              <p:nvPr/>
            </p:nvSpPr>
            <p:spPr bwMode="auto">
              <a:xfrm>
                <a:off x="2515" y="1310"/>
                <a:ext cx="170" cy="17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7" name="Oval 308"/>
              <p:cNvSpPr>
                <a:spLocks noChangeArrowheads="1"/>
              </p:cNvSpPr>
              <p:nvPr/>
            </p:nvSpPr>
            <p:spPr bwMode="auto">
              <a:xfrm>
                <a:off x="2581" y="1111"/>
                <a:ext cx="567" cy="56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8" name="AutoShape 309"/>
              <p:cNvSpPr>
                <a:spLocks noChangeArrowheads="1"/>
              </p:cNvSpPr>
              <p:nvPr/>
            </p:nvSpPr>
            <p:spPr bwMode="auto">
              <a:xfrm>
                <a:off x="2529" y="1060"/>
                <a:ext cx="670" cy="668"/>
              </a:xfrm>
              <a:custGeom>
                <a:avLst/>
                <a:gdLst>
                  <a:gd name="T0" fmla="*/ 335 w 21600"/>
                  <a:gd name="T1" fmla="*/ 0 h 21600"/>
                  <a:gd name="T2" fmla="*/ 42 w 21600"/>
                  <a:gd name="T3" fmla="*/ 295 h 21600"/>
                  <a:gd name="T4" fmla="*/ 335 w 21600"/>
                  <a:gd name="T5" fmla="*/ 78 h 21600"/>
                  <a:gd name="T6" fmla="*/ 628 w 21600"/>
                  <a:gd name="T7" fmla="*/ 295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97 w 21600"/>
                  <a:gd name="T13" fmla="*/ 0 h 21600"/>
                  <a:gd name="T14" fmla="*/ 21503 w 21600"/>
                  <a:gd name="T15" fmla="*/ 1199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2611" y="9701"/>
                    </a:moveTo>
                    <a:cubicBezTo>
                      <a:pt x="3161" y="5599"/>
                      <a:pt x="6661" y="2537"/>
                      <a:pt x="10800" y="2538"/>
                    </a:cubicBezTo>
                    <a:cubicBezTo>
                      <a:pt x="14938" y="2538"/>
                      <a:pt x="18438" y="5599"/>
                      <a:pt x="18988" y="9701"/>
                    </a:cubicBezTo>
                    <a:lnTo>
                      <a:pt x="21504" y="9363"/>
                    </a:lnTo>
                    <a:cubicBezTo>
                      <a:pt x="20784" y="4002"/>
                      <a:pt x="16209" y="-1"/>
                      <a:pt x="10799" y="0"/>
                    </a:cubicBezTo>
                    <a:cubicBezTo>
                      <a:pt x="5390" y="0"/>
                      <a:pt x="815" y="4002"/>
                      <a:pt x="95" y="9363"/>
                    </a:cubicBezTo>
                    <a:lnTo>
                      <a:pt x="2611" y="970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9" name="AutoShape 310"/>
              <p:cNvSpPr>
                <a:spLocks noChangeArrowheads="1"/>
              </p:cNvSpPr>
              <p:nvPr/>
            </p:nvSpPr>
            <p:spPr bwMode="auto">
              <a:xfrm>
                <a:off x="2553" y="1735"/>
                <a:ext cx="624" cy="482"/>
              </a:xfrm>
              <a:prstGeom prst="roundRect">
                <a:avLst>
                  <a:gd name="adj" fmla="val 27153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0" name="Rectangle 311"/>
              <p:cNvSpPr>
                <a:spLocks noChangeArrowheads="1"/>
              </p:cNvSpPr>
              <p:nvPr/>
            </p:nvSpPr>
            <p:spPr bwMode="auto">
              <a:xfrm>
                <a:off x="2553" y="2047"/>
                <a:ext cx="624" cy="357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1" name="AutoShape 312"/>
              <p:cNvSpPr>
                <a:spLocks noChangeArrowheads="1"/>
              </p:cNvSpPr>
              <p:nvPr/>
            </p:nvSpPr>
            <p:spPr bwMode="auto">
              <a:xfrm rot="10800000">
                <a:off x="2723" y="1735"/>
                <a:ext cx="262" cy="215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2" name="Oval 313"/>
              <p:cNvSpPr>
                <a:spLocks noChangeArrowheads="1"/>
              </p:cNvSpPr>
              <p:nvPr/>
            </p:nvSpPr>
            <p:spPr bwMode="auto">
              <a:xfrm>
                <a:off x="2837" y="2009"/>
                <a:ext cx="57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3" name="Oval 314"/>
              <p:cNvSpPr>
                <a:spLocks noChangeArrowheads="1"/>
              </p:cNvSpPr>
              <p:nvPr/>
            </p:nvSpPr>
            <p:spPr bwMode="auto">
              <a:xfrm>
                <a:off x="2837" y="2094"/>
                <a:ext cx="57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4" name="AutoShape 330"/>
              <p:cNvSpPr>
                <a:spLocks noChangeArrowheads="1"/>
              </p:cNvSpPr>
              <p:nvPr/>
            </p:nvSpPr>
            <p:spPr bwMode="auto">
              <a:xfrm rot="10800000">
                <a:off x="2638" y="1224"/>
                <a:ext cx="198" cy="198"/>
              </a:xfrm>
              <a:custGeom>
                <a:avLst/>
                <a:gdLst>
                  <a:gd name="T0" fmla="*/ 99 w 21600"/>
                  <a:gd name="T1" fmla="*/ 0 h 21600"/>
                  <a:gd name="T2" fmla="*/ 19 w 21600"/>
                  <a:gd name="T3" fmla="*/ 66 h 21600"/>
                  <a:gd name="T4" fmla="*/ 99 w 21600"/>
                  <a:gd name="T5" fmla="*/ 25 h 21600"/>
                  <a:gd name="T6" fmla="*/ 179 w 21600"/>
                  <a:gd name="T7" fmla="*/ 6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09 w 21600"/>
                  <a:gd name="T13" fmla="*/ 0 h 21600"/>
                  <a:gd name="T14" fmla="*/ 21491 w 21600"/>
                  <a:gd name="T15" fmla="*/ 970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272" y="7745"/>
                    </a:moveTo>
                    <a:cubicBezTo>
                      <a:pt x="4515" y="4680"/>
                      <a:pt x="7492" y="2675"/>
                      <a:pt x="10800" y="2676"/>
                    </a:cubicBezTo>
                    <a:cubicBezTo>
                      <a:pt x="14107" y="2676"/>
                      <a:pt x="17084" y="4680"/>
                      <a:pt x="18327" y="7745"/>
                    </a:cubicBezTo>
                    <a:lnTo>
                      <a:pt x="20807" y="6738"/>
                    </a:lnTo>
                    <a:cubicBezTo>
                      <a:pt x="19154" y="2665"/>
                      <a:pt x="15196" y="-1"/>
                      <a:pt x="10799" y="0"/>
                    </a:cubicBezTo>
                    <a:cubicBezTo>
                      <a:pt x="6403" y="0"/>
                      <a:pt x="2445" y="2665"/>
                      <a:pt x="792" y="6738"/>
                    </a:cubicBezTo>
                    <a:lnTo>
                      <a:pt x="3272" y="77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" name="AutoShape 331"/>
              <p:cNvSpPr>
                <a:spLocks noChangeArrowheads="1"/>
              </p:cNvSpPr>
              <p:nvPr/>
            </p:nvSpPr>
            <p:spPr bwMode="auto">
              <a:xfrm rot="10800000">
                <a:off x="2893" y="1224"/>
                <a:ext cx="198" cy="198"/>
              </a:xfrm>
              <a:custGeom>
                <a:avLst/>
                <a:gdLst>
                  <a:gd name="T0" fmla="*/ 99 w 21600"/>
                  <a:gd name="T1" fmla="*/ 0 h 21600"/>
                  <a:gd name="T2" fmla="*/ 19 w 21600"/>
                  <a:gd name="T3" fmla="*/ 66 h 21600"/>
                  <a:gd name="T4" fmla="*/ 99 w 21600"/>
                  <a:gd name="T5" fmla="*/ 25 h 21600"/>
                  <a:gd name="T6" fmla="*/ 179 w 21600"/>
                  <a:gd name="T7" fmla="*/ 6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09 w 21600"/>
                  <a:gd name="T13" fmla="*/ 0 h 21600"/>
                  <a:gd name="T14" fmla="*/ 21491 w 21600"/>
                  <a:gd name="T15" fmla="*/ 970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272" y="7745"/>
                    </a:moveTo>
                    <a:cubicBezTo>
                      <a:pt x="4515" y="4680"/>
                      <a:pt x="7492" y="2675"/>
                      <a:pt x="10800" y="2676"/>
                    </a:cubicBezTo>
                    <a:cubicBezTo>
                      <a:pt x="14107" y="2676"/>
                      <a:pt x="17084" y="4680"/>
                      <a:pt x="18327" y="7745"/>
                    </a:cubicBezTo>
                    <a:lnTo>
                      <a:pt x="20807" y="6738"/>
                    </a:lnTo>
                    <a:cubicBezTo>
                      <a:pt x="19154" y="2665"/>
                      <a:pt x="15196" y="-1"/>
                      <a:pt x="10799" y="0"/>
                    </a:cubicBezTo>
                    <a:cubicBezTo>
                      <a:pt x="6403" y="0"/>
                      <a:pt x="2445" y="2665"/>
                      <a:pt x="792" y="6738"/>
                    </a:cubicBezTo>
                    <a:lnTo>
                      <a:pt x="3272" y="77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" name="AutoShape 332"/>
              <p:cNvSpPr>
                <a:spLocks noChangeArrowheads="1"/>
              </p:cNvSpPr>
              <p:nvPr/>
            </p:nvSpPr>
            <p:spPr bwMode="auto">
              <a:xfrm rot="10800000">
                <a:off x="2751" y="1395"/>
                <a:ext cx="198" cy="198"/>
              </a:xfrm>
              <a:custGeom>
                <a:avLst/>
                <a:gdLst>
                  <a:gd name="T0" fmla="*/ 99 w 21600"/>
                  <a:gd name="T1" fmla="*/ 0 h 21600"/>
                  <a:gd name="T2" fmla="*/ 19 w 21600"/>
                  <a:gd name="T3" fmla="*/ 66 h 21600"/>
                  <a:gd name="T4" fmla="*/ 99 w 21600"/>
                  <a:gd name="T5" fmla="*/ 25 h 21600"/>
                  <a:gd name="T6" fmla="*/ 179 w 21600"/>
                  <a:gd name="T7" fmla="*/ 6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109 w 21600"/>
                  <a:gd name="T13" fmla="*/ 0 h 21600"/>
                  <a:gd name="T14" fmla="*/ 21491 w 21600"/>
                  <a:gd name="T15" fmla="*/ 970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3272" y="7745"/>
                    </a:moveTo>
                    <a:cubicBezTo>
                      <a:pt x="4515" y="4680"/>
                      <a:pt x="7492" y="2675"/>
                      <a:pt x="10800" y="2676"/>
                    </a:cubicBezTo>
                    <a:cubicBezTo>
                      <a:pt x="14107" y="2676"/>
                      <a:pt x="17084" y="4680"/>
                      <a:pt x="18327" y="7745"/>
                    </a:cubicBezTo>
                    <a:lnTo>
                      <a:pt x="20807" y="6738"/>
                    </a:lnTo>
                    <a:cubicBezTo>
                      <a:pt x="19154" y="2665"/>
                      <a:pt x="15196" y="-1"/>
                      <a:pt x="10799" y="0"/>
                    </a:cubicBezTo>
                    <a:cubicBezTo>
                      <a:pt x="6403" y="0"/>
                      <a:pt x="2445" y="2665"/>
                      <a:pt x="792" y="6738"/>
                    </a:cubicBezTo>
                    <a:lnTo>
                      <a:pt x="3272" y="7745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6" name="アーチ 205"/>
            <p:cNvSpPr/>
            <p:nvPr/>
          </p:nvSpPr>
          <p:spPr bwMode="auto">
            <a:xfrm>
              <a:off x="4421389" y="2807105"/>
              <a:ext cx="990107" cy="963755"/>
            </a:xfrm>
            <a:prstGeom prst="blockArc">
              <a:avLst>
                <a:gd name="adj1" fmla="val 12838141"/>
                <a:gd name="adj2" fmla="val 19718384"/>
                <a:gd name="adj3" fmla="val 21811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7" name="グループ化 206"/>
            <p:cNvGrpSpPr/>
            <p:nvPr/>
          </p:nvGrpSpPr>
          <p:grpSpPr>
            <a:xfrm rot="1800000">
              <a:off x="4755317" y="4679459"/>
              <a:ext cx="272267" cy="440255"/>
              <a:chOff x="5946844" y="3909148"/>
              <a:chExt cx="505631" cy="817603"/>
            </a:xfrm>
          </p:grpSpPr>
          <p:sp>
            <p:nvSpPr>
              <p:cNvPr id="227" name="角丸四角形 226"/>
              <p:cNvSpPr/>
              <p:nvPr/>
            </p:nvSpPr>
            <p:spPr bwMode="auto">
              <a:xfrm>
                <a:off x="6033120" y="4218732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角丸四角形 227"/>
              <p:cNvSpPr/>
              <p:nvPr/>
            </p:nvSpPr>
            <p:spPr bwMode="auto">
              <a:xfrm>
                <a:off x="6033120" y="3909148"/>
                <a:ext cx="419355" cy="495645"/>
              </a:xfrm>
              <a:prstGeom prst="roundRect">
                <a:avLst>
                  <a:gd name="adj" fmla="val 27249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角丸四角形 228"/>
              <p:cNvSpPr/>
              <p:nvPr/>
            </p:nvSpPr>
            <p:spPr bwMode="auto">
              <a:xfrm>
                <a:off x="6142657" y="4265916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角丸四角形 229"/>
              <p:cNvSpPr/>
              <p:nvPr/>
            </p:nvSpPr>
            <p:spPr bwMode="auto">
              <a:xfrm rot="1800000">
                <a:off x="5946844" y="3967120"/>
                <a:ext cx="122121" cy="39803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角丸四角形 230"/>
              <p:cNvSpPr/>
              <p:nvPr/>
            </p:nvSpPr>
            <p:spPr bwMode="auto">
              <a:xfrm>
                <a:off x="6254079" y="4247515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角丸四角形 231"/>
              <p:cNvSpPr/>
              <p:nvPr/>
            </p:nvSpPr>
            <p:spPr bwMode="auto">
              <a:xfrm>
                <a:off x="6362187" y="4221558"/>
                <a:ext cx="87188" cy="3951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" name="グループ化 207"/>
            <p:cNvGrpSpPr/>
            <p:nvPr/>
          </p:nvGrpSpPr>
          <p:grpSpPr>
            <a:xfrm rot="19800000" flipH="1">
              <a:off x="4788725" y="4661264"/>
              <a:ext cx="272267" cy="440255"/>
              <a:chOff x="5946844" y="3909148"/>
              <a:chExt cx="505631" cy="817603"/>
            </a:xfrm>
          </p:grpSpPr>
          <p:sp>
            <p:nvSpPr>
              <p:cNvPr id="221" name="角丸四角形 220"/>
              <p:cNvSpPr/>
              <p:nvPr/>
            </p:nvSpPr>
            <p:spPr bwMode="auto">
              <a:xfrm>
                <a:off x="6033120" y="4218732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角丸四角形 221"/>
              <p:cNvSpPr/>
              <p:nvPr/>
            </p:nvSpPr>
            <p:spPr bwMode="auto">
              <a:xfrm>
                <a:off x="6033120" y="3909148"/>
                <a:ext cx="419355" cy="495645"/>
              </a:xfrm>
              <a:prstGeom prst="roundRect">
                <a:avLst>
                  <a:gd name="adj" fmla="val 27249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角丸四角形 222"/>
              <p:cNvSpPr/>
              <p:nvPr/>
            </p:nvSpPr>
            <p:spPr bwMode="auto">
              <a:xfrm>
                <a:off x="6142657" y="4265916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角丸四角形 223"/>
              <p:cNvSpPr/>
              <p:nvPr/>
            </p:nvSpPr>
            <p:spPr bwMode="auto">
              <a:xfrm rot="1800000">
                <a:off x="5946844" y="3967120"/>
                <a:ext cx="122121" cy="39803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角丸四角形 224"/>
              <p:cNvSpPr/>
              <p:nvPr/>
            </p:nvSpPr>
            <p:spPr bwMode="auto">
              <a:xfrm>
                <a:off x="6254079" y="4247515"/>
                <a:ext cx="90010" cy="46083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角丸四角形 225"/>
              <p:cNvSpPr/>
              <p:nvPr/>
            </p:nvSpPr>
            <p:spPr bwMode="auto">
              <a:xfrm>
                <a:off x="6362187" y="4221558"/>
                <a:ext cx="87188" cy="3951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9" name="グループ化 208"/>
            <p:cNvGrpSpPr/>
            <p:nvPr/>
          </p:nvGrpSpPr>
          <p:grpSpPr>
            <a:xfrm rot="238932">
              <a:off x="4457315" y="3722254"/>
              <a:ext cx="373360" cy="1052055"/>
              <a:chOff x="4448363" y="3709550"/>
              <a:chExt cx="373360" cy="1052055"/>
            </a:xfrm>
          </p:grpSpPr>
          <p:grpSp>
            <p:nvGrpSpPr>
              <p:cNvPr id="217" name="グループ化 216"/>
              <p:cNvGrpSpPr/>
              <p:nvPr/>
            </p:nvGrpSpPr>
            <p:grpSpPr>
              <a:xfrm rot="8100000">
                <a:off x="4496711" y="4101813"/>
                <a:ext cx="325012" cy="659792"/>
                <a:chOff x="5755511" y="3681237"/>
                <a:chExt cx="325012" cy="659792"/>
              </a:xfrm>
            </p:grpSpPr>
            <p:sp>
              <p:nvSpPr>
                <p:cNvPr id="219" name="AutoShape 328"/>
                <p:cNvSpPr>
                  <a:spLocks noChangeArrowheads="1"/>
                </p:cNvSpPr>
                <p:nvPr/>
              </p:nvSpPr>
              <p:spPr bwMode="auto">
                <a:xfrm rot="6300000">
                  <a:off x="5567366" y="3888284"/>
                  <a:ext cx="640890" cy="26459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20" name="Rectangle 329"/>
                <p:cNvSpPr>
                  <a:spLocks noChangeArrowheads="1"/>
                </p:cNvSpPr>
                <p:nvPr/>
              </p:nvSpPr>
              <p:spPr bwMode="auto">
                <a:xfrm rot="900000">
                  <a:off x="5839857" y="3681237"/>
                  <a:ext cx="240666" cy="1130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218" name="AutoShape 328"/>
              <p:cNvSpPr>
                <a:spLocks noChangeArrowheads="1"/>
              </p:cNvSpPr>
              <p:nvPr/>
            </p:nvSpPr>
            <p:spPr bwMode="auto">
              <a:xfrm rot="16200000">
                <a:off x="4260218" y="3897695"/>
                <a:ext cx="640890" cy="2645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10" name="グループ化 209"/>
            <p:cNvGrpSpPr/>
            <p:nvPr/>
          </p:nvGrpSpPr>
          <p:grpSpPr>
            <a:xfrm rot="21361068" flipH="1">
              <a:off x="4997126" y="3734386"/>
              <a:ext cx="373360" cy="1052055"/>
              <a:chOff x="4448363" y="3709550"/>
              <a:chExt cx="373360" cy="1052055"/>
            </a:xfrm>
          </p:grpSpPr>
          <p:grpSp>
            <p:nvGrpSpPr>
              <p:cNvPr id="213" name="グループ化 212"/>
              <p:cNvGrpSpPr/>
              <p:nvPr/>
            </p:nvGrpSpPr>
            <p:grpSpPr>
              <a:xfrm rot="8100000">
                <a:off x="4496711" y="4101813"/>
                <a:ext cx="325012" cy="659792"/>
                <a:chOff x="5755511" y="3681237"/>
                <a:chExt cx="325012" cy="659792"/>
              </a:xfrm>
            </p:grpSpPr>
            <p:sp>
              <p:nvSpPr>
                <p:cNvPr id="215" name="AutoShape 328"/>
                <p:cNvSpPr>
                  <a:spLocks noChangeArrowheads="1"/>
                </p:cNvSpPr>
                <p:nvPr/>
              </p:nvSpPr>
              <p:spPr bwMode="auto">
                <a:xfrm rot="6300000">
                  <a:off x="5567366" y="3888284"/>
                  <a:ext cx="640890" cy="26459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6" name="Rectangle 329"/>
                <p:cNvSpPr>
                  <a:spLocks noChangeArrowheads="1"/>
                </p:cNvSpPr>
                <p:nvPr/>
              </p:nvSpPr>
              <p:spPr bwMode="auto">
                <a:xfrm rot="900000">
                  <a:off x="5839857" y="3681237"/>
                  <a:ext cx="240666" cy="1130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214" name="AutoShape 328"/>
              <p:cNvSpPr>
                <a:spLocks noChangeArrowheads="1"/>
              </p:cNvSpPr>
              <p:nvPr/>
            </p:nvSpPr>
            <p:spPr bwMode="auto">
              <a:xfrm rot="16200000">
                <a:off x="4260218" y="3897695"/>
                <a:ext cx="640890" cy="2645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211" name="フローチャート : 組合せ 210"/>
            <p:cNvSpPr/>
            <p:nvPr/>
          </p:nvSpPr>
          <p:spPr bwMode="auto">
            <a:xfrm>
              <a:off x="4501726" y="3160072"/>
              <a:ext cx="86943" cy="331938"/>
            </a:xfrm>
            <a:prstGeom prst="flowChartMerg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フローチャート : 組合せ 211"/>
            <p:cNvSpPr/>
            <p:nvPr/>
          </p:nvSpPr>
          <p:spPr bwMode="auto">
            <a:xfrm>
              <a:off x="5256582" y="3160072"/>
              <a:ext cx="86943" cy="331938"/>
            </a:xfrm>
            <a:prstGeom prst="flowChartMerge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pop075_準備中</dc:title>
  <dc:subject>pop075_準備中</dc:subject>
  <dc:creator>http://www.digipot.net</dc:creator>
  <cp:lastModifiedBy/>
  <cp:revision>1</cp:revision>
  <dcterms:created xsi:type="dcterms:W3CDTF">2013-10-14T01:45:44Z</dcterms:created>
  <dcterms:modified xsi:type="dcterms:W3CDTF">2013-10-14T01:45:46Z</dcterms:modified>
  <cp:version>1</cp:version>
</cp:coreProperties>
</file>