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348" y="-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0" y="1916832"/>
            <a:ext cx="99060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16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準備中</a:t>
            </a:r>
            <a:endParaRPr lang="ja-JP" altLang="en-US" sz="216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/>
          <p:cNvGrpSpPr/>
          <p:nvPr/>
        </p:nvGrpSpPr>
        <p:grpSpPr>
          <a:xfrm>
            <a:off x="3752225" y="285372"/>
            <a:ext cx="2555584" cy="6356374"/>
            <a:chOff x="4246674" y="2788554"/>
            <a:chExt cx="1381401" cy="3435890"/>
          </a:xfrm>
        </p:grpSpPr>
        <p:sp>
          <p:nvSpPr>
            <p:cNvPr id="19" name="フローチャート : 論理積ゲート 18"/>
            <p:cNvSpPr/>
            <p:nvPr/>
          </p:nvSpPr>
          <p:spPr bwMode="auto">
            <a:xfrm rot="16200000">
              <a:off x="4279089" y="2952464"/>
              <a:ext cx="1279150" cy="967834"/>
            </a:xfrm>
            <a:prstGeom prst="flowChartDelay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19"/>
            <p:cNvGrpSpPr/>
            <p:nvPr/>
          </p:nvGrpSpPr>
          <p:grpSpPr>
            <a:xfrm>
              <a:off x="4501726" y="5319210"/>
              <a:ext cx="865616" cy="905234"/>
              <a:chOff x="4559494" y="5666752"/>
              <a:chExt cx="409439" cy="402527"/>
            </a:xfrm>
          </p:grpSpPr>
          <p:sp>
            <p:nvSpPr>
              <p:cNvPr id="78" name="Rectangle 190"/>
              <p:cNvSpPr>
                <a:spLocks noChangeArrowheads="1"/>
              </p:cNvSpPr>
              <p:nvPr/>
            </p:nvSpPr>
            <p:spPr bwMode="auto">
              <a:xfrm>
                <a:off x="4616683" y="5666752"/>
                <a:ext cx="121057" cy="309932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9" name="Rectangle 190"/>
              <p:cNvSpPr>
                <a:spLocks noChangeArrowheads="1"/>
              </p:cNvSpPr>
              <p:nvPr/>
            </p:nvSpPr>
            <p:spPr bwMode="auto">
              <a:xfrm>
                <a:off x="4788133" y="5666752"/>
                <a:ext cx="121057" cy="309932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0" name="1 つの角を丸めた四角形 79"/>
              <p:cNvSpPr/>
              <p:nvPr/>
            </p:nvSpPr>
            <p:spPr>
              <a:xfrm>
                <a:off x="4559494" y="5951625"/>
                <a:ext cx="187093" cy="117654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1 つの角を丸めた四角形 80"/>
              <p:cNvSpPr/>
              <p:nvPr/>
            </p:nvSpPr>
            <p:spPr>
              <a:xfrm flipH="1">
                <a:off x="4781840" y="5951625"/>
                <a:ext cx="187093" cy="117654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台形 20"/>
            <p:cNvSpPr/>
            <p:nvPr/>
          </p:nvSpPr>
          <p:spPr bwMode="auto">
            <a:xfrm>
              <a:off x="4246674" y="4546671"/>
              <a:ext cx="1381401" cy="1275047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フローチャート : 論理積ゲート 21"/>
            <p:cNvSpPr/>
            <p:nvPr/>
          </p:nvSpPr>
          <p:spPr>
            <a:xfrm rot="5400000">
              <a:off x="4600337" y="4459761"/>
              <a:ext cx="646541" cy="888619"/>
            </a:xfrm>
            <a:prstGeom prst="flowChartDelay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Group 302"/>
            <p:cNvGrpSpPr>
              <a:grpSpLocks/>
            </p:cNvGrpSpPr>
            <p:nvPr/>
          </p:nvGrpSpPr>
          <p:grpSpPr bwMode="auto">
            <a:xfrm>
              <a:off x="4458442" y="2788554"/>
              <a:ext cx="921445" cy="1787043"/>
              <a:chOff x="2515" y="1060"/>
              <a:chExt cx="693" cy="1344"/>
            </a:xfrm>
          </p:grpSpPr>
          <p:sp>
            <p:nvSpPr>
              <p:cNvPr id="64" name="Rectangle 303"/>
              <p:cNvSpPr>
                <a:spLocks noChangeArrowheads="1"/>
              </p:cNvSpPr>
              <p:nvPr/>
            </p:nvSpPr>
            <p:spPr bwMode="auto">
              <a:xfrm>
                <a:off x="2780" y="1650"/>
                <a:ext cx="170" cy="113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5" name="Rectangle 304"/>
              <p:cNvSpPr>
                <a:spLocks noChangeArrowheads="1"/>
              </p:cNvSpPr>
              <p:nvPr/>
            </p:nvSpPr>
            <p:spPr bwMode="auto">
              <a:xfrm>
                <a:off x="2780" y="1593"/>
                <a:ext cx="170" cy="113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6" name="Oval 306"/>
              <p:cNvSpPr>
                <a:spLocks noChangeArrowheads="1"/>
              </p:cNvSpPr>
              <p:nvPr/>
            </p:nvSpPr>
            <p:spPr bwMode="auto">
              <a:xfrm>
                <a:off x="3038" y="1310"/>
                <a:ext cx="170" cy="17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7" name="Oval 307"/>
              <p:cNvSpPr>
                <a:spLocks noChangeArrowheads="1"/>
              </p:cNvSpPr>
              <p:nvPr/>
            </p:nvSpPr>
            <p:spPr bwMode="auto">
              <a:xfrm>
                <a:off x="2515" y="1310"/>
                <a:ext cx="170" cy="17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8" name="Oval 308"/>
              <p:cNvSpPr>
                <a:spLocks noChangeArrowheads="1"/>
              </p:cNvSpPr>
              <p:nvPr/>
            </p:nvSpPr>
            <p:spPr bwMode="auto">
              <a:xfrm>
                <a:off x="2581" y="1111"/>
                <a:ext cx="567" cy="56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9" name="AutoShape 309"/>
              <p:cNvSpPr>
                <a:spLocks noChangeArrowheads="1"/>
              </p:cNvSpPr>
              <p:nvPr/>
            </p:nvSpPr>
            <p:spPr bwMode="auto">
              <a:xfrm>
                <a:off x="2529" y="1060"/>
                <a:ext cx="670" cy="668"/>
              </a:xfrm>
              <a:custGeom>
                <a:avLst/>
                <a:gdLst>
                  <a:gd name="T0" fmla="*/ 335 w 21600"/>
                  <a:gd name="T1" fmla="*/ 0 h 21600"/>
                  <a:gd name="T2" fmla="*/ 42 w 21600"/>
                  <a:gd name="T3" fmla="*/ 295 h 21600"/>
                  <a:gd name="T4" fmla="*/ 335 w 21600"/>
                  <a:gd name="T5" fmla="*/ 78 h 21600"/>
                  <a:gd name="T6" fmla="*/ 628 w 21600"/>
                  <a:gd name="T7" fmla="*/ 295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97 w 21600"/>
                  <a:gd name="T13" fmla="*/ 0 h 21600"/>
                  <a:gd name="T14" fmla="*/ 21503 w 21600"/>
                  <a:gd name="T15" fmla="*/ 1199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2611" y="9701"/>
                    </a:moveTo>
                    <a:cubicBezTo>
                      <a:pt x="3161" y="5599"/>
                      <a:pt x="6661" y="2537"/>
                      <a:pt x="10800" y="2538"/>
                    </a:cubicBezTo>
                    <a:cubicBezTo>
                      <a:pt x="14938" y="2538"/>
                      <a:pt x="18438" y="5599"/>
                      <a:pt x="18988" y="9701"/>
                    </a:cubicBezTo>
                    <a:lnTo>
                      <a:pt x="21504" y="9363"/>
                    </a:lnTo>
                    <a:cubicBezTo>
                      <a:pt x="20784" y="4002"/>
                      <a:pt x="16209" y="-1"/>
                      <a:pt x="10799" y="0"/>
                    </a:cubicBezTo>
                    <a:cubicBezTo>
                      <a:pt x="5390" y="0"/>
                      <a:pt x="815" y="4002"/>
                      <a:pt x="95" y="9363"/>
                    </a:cubicBezTo>
                    <a:lnTo>
                      <a:pt x="2611" y="970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AutoShape 310"/>
              <p:cNvSpPr>
                <a:spLocks noChangeArrowheads="1"/>
              </p:cNvSpPr>
              <p:nvPr/>
            </p:nvSpPr>
            <p:spPr bwMode="auto">
              <a:xfrm>
                <a:off x="2553" y="1735"/>
                <a:ext cx="624" cy="482"/>
              </a:xfrm>
              <a:prstGeom prst="roundRect">
                <a:avLst>
                  <a:gd name="adj" fmla="val 27153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1" name="Rectangle 311"/>
              <p:cNvSpPr>
                <a:spLocks noChangeArrowheads="1"/>
              </p:cNvSpPr>
              <p:nvPr/>
            </p:nvSpPr>
            <p:spPr bwMode="auto">
              <a:xfrm>
                <a:off x="2553" y="2047"/>
                <a:ext cx="624" cy="357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2" name="AutoShape 312"/>
              <p:cNvSpPr>
                <a:spLocks noChangeArrowheads="1"/>
              </p:cNvSpPr>
              <p:nvPr/>
            </p:nvSpPr>
            <p:spPr bwMode="auto">
              <a:xfrm rot="10800000">
                <a:off x="2723" y="1735"/>
                <a:ext cx="262" cy="215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" name="Oval 313"/>
              <p:cNvSpPr>
                <a:spLocks noChangeArrowheads="1"/>
              </p:cNvSpPr>
              <p:nvPr/>
            </p:nvSpPr>
            <p:spPr bwMode="auto">
              <a:xfrm>
                <a:off x="2837" y="2009"/>
                <a:ext cx="57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4" name="Oval 314"/>
              <p:cNvSpPr>
                <a:spLocks noChangeArrowheads="1"/>
              </p:cNvSpPr>
              <p:nvPr/>
            </p:nvSpPr>
            <p:spPr bwMode="auto">
              <a:xfrm>
                <a:off x="2837" y="2094"/>
                <a:ext cx="57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5" name="AutoShape 330"/>
              <p:cNvSpPr>
                <a:spLocks noChangeArrowheads="1"/>
              </p:cNvSpPr>
              <p:nvPr/>
            </p:nvSpPr>
            <p:spPr bwMode="auto">
              <a:xfrm rot="10800000">
                <a:off x="2638" y="1224"/>
                <a:ext cx="198" cy="198"/>
              </a:xfrm>
              <a:custGeom>
                <a:avLst/>
                <a:gdLst>
                  <a:gd name="T0" fmla="*/ 99 w 21600"/>
                  <a:gd name="T1" fmla="*/ 0 h 21600"/>
                  <a:gd name="T2" fmla="*/ 19 w 21600"/>
                  <a:gd name="T3" fmla="*/ 66 h 21600"/>
                  <a:gd name="T4" fmla="*/ 99 w 21600"/>
                  <a:gd name="T5" fmla="*/ 25 h 21600"/>
                  <a:gd name="T6" fmla="*/ 179 w 21600"/>
                  <a:gd name="T7" fmla="*/ 6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09 w 21600"/>
                  <a:gd name="T13" fmla="*/ 0 h 21600"/>
                  <a:gd name="T14" fmla="*/ 21491 w 21600"/>
                  <a:gd name="T15" fmla="*/ 970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272" y="7745"/>
                    </a:moveTo>
                    <a:cubicBezTo>
                      <a:pt x="4515" y="4680"/>
                      <a:pt x="7492" y="2675"/>
                      <a:pt x="10800" y="2676"/>
                    </a:cubicBezTo>
                    <a:cubicBezTo>
                      <a:pt x="14107" y="2676"/>
                      <a:pt x="17084" y="4680"/>
                      <a:pt x="18327" y="7745"/>
                    </a:cubicBezTo>
                    <a:lnTo>
                      <a:pt x="20807" y="6738"/>
                    </a:lnTo>
                    <a:cubicBezTo>
                      <a:pt x="19154" y="2665"/>
                      <a:pt x="15196" y="-1"/>
                      <a:pt x="10799" y="0"/>
                    </a:cubicBezTo>
                    <a:cubicBezTo>
                      <a:pt x="6403" y="0"/>
                      <a:pt x="2445" y="2665"/>
                      <a:pt x="792" y="6738"/>
                    </a:cubicBezTo>
                    <a:lnTo>
                      <a:pt x="3272" y="77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AutoShape 331"/>
              <p:cNvSpPr>
                <a:spLocks noChangeArrowheads="1"/>
              </p:cNvSpPr>
              <p:nvPr/>
            </p:nvSpPr>
            <p:spPr bwMode="auto">
              <a:xfrm rot="10800000">
                <a:off x="2893" y="1224"/>
                <a:ext cx="198" cy="198"/>
              </a:xfrm>
              <a:custGeom>
                <a:avLst/>
                <a:gdLst>
                  <a:gd name="T0" fmla="*/ 99 w 21600"/>
                  <a:gd name="T1" fmla="*/ 0 h 21600"/>
                  <a:gd name="T2" fmla="*/ 19 w 21600"/>
                  <a:gd name="T3" fmla="*/ 66 h 21600"/>
                  <a:gd name="T4" fmla="*/ 99 w 21600"/>
                  <a:gd name="T5" fmla="*/ 25 h 21600"/>
                  <a:gd name="T6" fmla="*/ 179 w 21600"/>
                  <a:gd name="T7" fmla="*/ 6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09 w 21600"/>
                  <a:gd name="T13" fmla="*/ 0 h 21600"/>
                  <a:gd name="T14" fmla="*/ 21491 w 21600"/>
                  <a:gd name="T15" fmla="*/ 970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272" y="7745"/>
                    </a:moveTo>
                    <a:cubicBezTo>
                      <a:pt x="4515" y="4680"/>
                      <a:pt x="7492" y="2675"/>
                      <a:pt x="10800" y="2676"/>
                    </a:cubicBezTo>
                    <a:cubicBezTo>
                      <a:pt x="14107" y="2676"/>
                      <a:pt x="17084" y="4680"/>
                      <a:pt x="18327" y="7745"/>
                    </a:cubicBezTo>
                    <a:lnTo>
                      <a:pt x="20807" y="6738"/>
                    </a:lnTo>
                    <a:cubicBezTo>
                      <a:pt x="19154" y="2665"/>
                      <a:pt x="15196" y="-1"/>
                      <a:pt x="10799" y="0"/>
                    </a:cubicBezTo>
                    <a:cubicBezTo>
                      <a:pt x="6403" y="0"/>
                      <a:pt x="2445" y="2665"/>
                      <a:pt x="792" y="6738"/>
                    </a:cubicBezTo>
                    <a:lnTo>
                      <a:pt x="3272" y="77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AutoShape 332"/>
              <p:cNvSpPr>
                <a:spLocks noChangeArrowheads="1"/>
              </p:cNvSpPr>
              <p:nvPr/>
            </p:nvSpPr>
            <p:spPr bwMode="auto">
              <a:xfrm rot="10800000">
                <a:off x="2751" y="1395"/>
                <a:ext cx="198" cy="198"/>
              </a:xfrm>
              <a:custGeom>
                <a:avLst/>
                <a:gdLst>
                  <a:gd name="T0" fmla="*/ 99 w 21600"/>
                  <a:gd name="T1" fmla="*/ 0 h 21600"/>
                  <a:gd name="T2" fmla="*/ 19 w 21600"/>
                  <a:gd name="T3" fmla="*/ 66 h 21600"/>
                  <a:gd name="T4" fmla="*/ 99 w 21600"/>
                  <a:gd name="T5" fmla="*/ 25 h 21600"/>
                  <a:gd name="T6" fmla="*/ 179 w 21600"/>
                  <a:gd name="T7" fmla="*/ 6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09 w 21600"/>
                  <a:gd name="T13" fmla="*/ 0 h 21600"/>
                  <a:gd name="T14" fmla="*/ 21491 w 21600"/>
                  <a:gd name="T15" fmla="*/ 970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272" y="7745"/>
                    </a:moveTo>
                    <a:cubicBezTo>
                      <a:pt x="4515" y="4680"/>
                      <a:pt x="7492" y="2675"/>
                      <a:pt x="10800" y="2676"/>
                    </a:cubicBezTo>
                    <a:cubicBezTo>
                      <a:pt x="14107" y="2676"/>
                      <a:pt x="17084" y="4680"/>
                      <a:pt x="18327" y="7745"/>
                    </a:cubicBezTo>
                    <a:lnTo>
                      <a:pt x="20807" y="6738"/>
                    </a:lnTo>
                    <a:cubicBezTo>
                      <a:pt x="19154" y="2665"/>
                      <a:pt x="15196" y="-1"/>
                      <a:pt x="10799" y="0"/>
                    </a:cubicBezTo>
                    <a:cubicBezTo>
                      <a:pt x="6403" y="0"/>
                      <a:pt x="2445" y="2665"/>
                      <a:pt x="792" y="6738"/>
                    </a:cubicBezTo>
                    <a:lnTo>
                      <a:pt x="3272" y="7745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" name="アーチ 23"/>
            <p:cNvSpPr/>
            <p:nvPr/>
          </p:nvSpPr>
          <p:spPr bwMode="auto">
            <a:xfrm>
              <a:off x="4421389" y="2807105"/>
              <a:ext cx="990107" cy="963755"/>
            </a:xfrm>
            <a:prstGeom prst="blockArc">
              <a:avLst>
                <a:gd name="adj1" fmla="val 12838141"/>
                <a:gd name="adj2" fmla="val 19718384"/>
                <a:gd name="adj3" fmla="val 21811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グループ化 24"/>
            <p:cNvGrpSpPr/>
            <p:nvPr/>
          </p:nvGrpSpPr>
          <p:grpSpPr>
            <a:xfrm rot="1800000">
              <a:off x="4755317" y="4679459"/>
              <a:ext cx="272267" cy="440255"/>
              <a:chOff x="5946844" y="3909148"/>
              <a:chExt cx="505631" cy="817603"/>
            </a:xfrm>
          </p:grpSpPr>
          <p:sp>
            <p:nvSpPr>
              <p:cNvPr id="45" name="角丸四角形 44"/>
              <p:cNvSpPr/>
              <p:nvPr/>
            </p:nvSpPr>
            <p:spPr bwMode="auto">
              <a:xfrm>
                <a:off x="6033120" y="4218732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角丸四角形 45"/>
              <p:cNvSpPr/>
              <p:nvPr/>
            </p:nvSpPr>
            <p:spPr bwMode="auto">
              <a:xfrm>
                <a:off x="6033120" y="3909148"/>
                <a:ext cx="419355" cy="495645"/>
              </a:xfrm>
              <a:prstGeom prst="roundRect">
                <a:avLst>
                  <a:gd name="adj" fmla="val 27249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角丸四角形 46"/>
              <p:cNvSpPr/>
              <p:nvPr/>
            </p:nvSpPr>
            <p:spPr bwMode="auto">
              <a:xfrm>
                <a:off x="6142657" y="4265916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角丸四角形 47"/>
              <p:cNvSpPr/>
              <p:nvPr/>
            </p:nvSpPr>
            <p:spPr bwMode="auto">
              <a:xfrm rot="1800000">
                <a:off x="5946844" y="3967120"/>
                <a:ext cx="122121" cy="39803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角丸四角形 48"/>
              <p:cNvSpPr/>
              <p:nvPr/>
            </p:nvSpPr>
            <p:spPr bwMode="auto">
              <a:xfrm>
                <a:off x="6254079" y="4247515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角丸四角形 49"/>
              <p:cNvSpPr/>
              <p:nvPr/>
            </p:nvSpPr>
            <p:spPr bwMode="auto">
              <a:xfrm>
                <a:off x="6362187" y="4221558"/>
                <a:ext cx="87188" cy="3951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25"/>
            <p:cNvGrpSpPr/>
            <p:nvPr/>
          </p:nvGrpSpPr>
          <p:grpSpPr>
            <a:xfrm rot="19800000" flipH="1">
              <a:off x="4788725" y="4661264"/>
              <a:ext cx="272267" cy="440255"/>
              <a:chOff x="5946844" y="3909148"/>
              <a:chExt cx="505631" cy="817603"/>
            </a:xfrm>
          </p:grpSpPr>
          <p:sp>
            <p:nvSpPr>
              <p:cNvPr id="39" name="角丸四角形 38"/>
              <p:cNvSpPr/>
              <p:nvPr/>
            </p:nvSpPr>
            <p:spPr bwMode="auto">
              <a:xfrm>
                <a:off x="6033120" y="4218732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角丸四角形 39"/>
              <p:cNvSpPr/>
              <p:nvPr/>
            </p:nvSpPr>
            <p:spPr bwMode="auto">
              <a:xfrm>
                <a:off x="6033120" y="3909148"/>
                <a:ext cx="419355" cy="495645"/>
              </a:xfrm>
              <a:prstGeom prst="roundRect">
                <a:avLst>
                  <a:gd name="adj" fmla="val 27249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角丸四角形 40"/>
              <p:cNvSpPr/>
              <p:nvPr/>
            </p:nvSpPr>
            <p:spPr bwMode="auto">
              <a:xfrm>
                <a:off x="6142657" y="4265916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角丸四角形 41"/>
              <p:cNvSpPr/>
              <p:nvPr/>
            </p:nvSpPr>
            <p:spPr bwMode="auto">
              <a:xfrm rot="1800000">
                <a:off x="5946844" y="3967120"/>
                <a:ext cx="122121" cy="39803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角丸四角形 42"/>
              <p:cNvSpPr/>
              <p:nvPr/>
            </p:nvSpPr>
            <p:spPr bwMode="auto">
              <a:xfrm>
                <a:off x="6254079" y="4247515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角丸四角形 43"/>
              <p:cNvSpPr/>
              <p:nvPr/>
            </p:nvSpPr>
            <p:spPr bwMode="auto">
              <a:xfrm>
                <a:off x="6362187" y="4221558"/>
                <a:ext cx="87188" cy="3951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/>
            <p:cNvGrpSpPr/>
            <p:nvPr/>
          </p:nvGrpSpPr>
          <p:grpSpPr>
            <a:xfrm rot="238932">
              <a:off x="4457315" y="3722254"/>
              <a:ext cx="373360" cy="1052055"/>
              <a:chOff x="4448363" y="3709550"/>
              <a:chExt cx="373360" cy="1052055"/>
            </a:xfrm>
          </p:grpSpPr>
          <p:grpSp>
            <p:nvGrpSpPr>
              <p:cNvPr id="35" name="グループ化 34"/>
              <p:cNvGrpSpPr/>
              <p:nvPr/>
            </p:nvGrpSpPr>
            <p:grpSpPr>
              <a:xfrm rot="8100000">
                <a:off x="4496711" y="4101813"/>
                <a:ext cx="325012" cy="659792"/>
                <a:chOff x="5755511" y="3681237"/>
                <a:chExt cx="325012" cy="659792"/>
              </a:xfrm>
            </p:grpSpPr>
            <p:sp>
              <p:nvSpPr>
                <p:cNvPr id="37" name="AutoShape 328"/>
                <p:cNvSpPr>
                  <a:spLocks noChangeArrowheads="1"/>
                </p:cNvSpPr>
                <p:nvPr/>
              </p:nvSpPr>
              <p:spPr bwMode="auto">
                <a:xfrm rot="6300000">
                  <a:off x="5567366" y="3888284"/>
                  <a:ext cx="640890" cy="26459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8" name="Rectangle 329"/>
                <p:cNvSpPr>
                  <a:spLocks noChangeArrowheads="1"/>
                </p:cNvSpPr>
                <p:nvPr/>
              </p:nvSpPr>
              <p:spPr bwMode="auto">
                <a:xfrm rot="900000">
                  <a:off x="5839857" y="3681237"/>
                  <a:ext cx="240666" cy="1130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36" name="AutoShape 328"/>
              <p:cNvSpPr>
                <a:spLocks noChangeArrowheads="1"/>
              </p:cNvSpPr>
              <p:nvPr/>
            </p:nvSpPr>
            <p:spPr bwMode="auto">
              <a:xfrm rot="16200000">
                <a:off x="4260218" y="3897695"/>
                <a:ext cx="640890" cy="26459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28" name="グループ化 27"/>
            <p:cNvGrpSpPr/>
            <p:nvPr/>
          </p:nvGrpSpPr>
          <p:grpSpPr>
            <a:xfrm rot="21361068" flipH="1">
              <a:off x="4997126" y="3734386"/>
              <a:ext cx="373360" cy="1052055"/>
              <a:chOff x="4448363" y="3709550"/>
              <a:chExt cx="373360" cy="1052055"/>
            </a:xfrm>
          </p:grpSpPr>
          <p:grpSp>
            <p:nvGrpSpPr>
              <p:cNvPr id="31" name="グループ化 30"/>
              <p:cNvGrpSpPr/>
              <p:nvPr/>
            </p:nvGrpSpPr>
            <p:grpSpPr>
              <a:xfrm rot="8100000">
                <a:off x="4496711" y="4101813"/>
                <a:ext cx="325012" cy="659792"/>
                <a:chOff x="5755511" y="3681237"/>
                <a:chExt cx="325012" cy="659792"/>
              </a:xfrm>
            </p:grpSpPr>
            <p:sp>
              <p:nvSpPr>
                <p:cNvPr id="33" name="AutoShape 328"/>
                <p:cNvSpPr>
                  <a:spLocks noChangeArrowheads="1"/>
                </p:cNvSpPr>
                <p:nvPr/>
              </p:nvSpPr>
              <p:spPr bwMode="auto">
                <a:xfrm rot="6300000">
                  <a:off x="5567366" y="3888284"/>
                  <a:ext cx="640890" cy="26459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4" name="Rectangle 329"/>
                <p:cNvSpPr>
                  <a:spLocks noChangeArrowheads="1"/>
                </p:cNvSpPr>
                <p:nvPr/>
              </p:nvSpPr>
              <p:spPr bwMode="auto">
                <a:xfrm rot="900000">
                  <a:off x="5839857" y="3681237"/>
                  <a:ext cx="240666" cy="1130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32" name="AutoShape 328"/>
              <p:cNvSpPr>
                <a:spLocks noChangeArrowheads="1"/>
              </p:cNvSpPr>
              <p:nvPr/>
            </p:nvSpPr>
            <p:spPr bwMode="auto">
              <a:xfrm rot="16200000">
                <a:off x="4260218" y="3897695"/>
                <a:ext cx="640890" cy="26459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29" name="フローチャート : 組合せ 28"/>
            <p:cNvSpPr/>
            <p:nvPr/>
          </p:nvSpPr>
          <p:spPr bwMode="auto">
            <a:xfrm>
              <a:off x="4501726" y="3160072"/>
              <a:ext cx="86943" cy="331938"/>
            </a:xfrm>
            <a:prstGeom prst="flowChartMerg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ローチャート : 組合せ 29"/>
            <p:cNvSpPr/>
            <p:nvPr/>
          </p:nvSpPr>
          <p:spPr bwMode="auto">
            <a:xfrm>
              <a:off x="5256582" y="3160072"/>
              <a:ext cx="86943" cy="331938"/>
            </a:xfrm>
            <a:prstGeom prst="flowChartMerg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272480" y="332656"/>
            <a:ext cx="288032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準</a:t>
            </a:r>
            <a:endParaRPr lang="ja-JP" altLang="en-US" sz="180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51" name="グループ化 50"/>
          <p:cNvGrpSpPr/>
          <p:nvPr/>
        </p:nvGrpSpPr>
        <p:grpSpPr>
          <a:xfrm>
            <a:off x="3752225" y="285372"/>
            <a:ext cx="2555584" cy="6356374"/>
            <a:chOff x="4246674" y="2788554"/>
            <a:chExt cx="1381401" cy="3435890"/>
          </a:xfrm>
        </p:grpSpPr>
        <p:sp>
          <p:nvSpPr>
            <p:cNvPr id="52" name="フローチャート : 論理積ゲート 51"/>
            <p:cNvSpPr/>
            <p:nvPr/>
          </p:nvSpPr>
          <p:spPr bwMode="auto">
            <a:xfrm rot="16200000">
              <a:off x="4279089" y="2952464"/>
              <a:ext cx="1279150" cy="967834"/>
            </a:xfrm>
            <a:prstGeom prst="flowChartDelay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" name="グループ化 52"/>
            <p:cNvGrpSpPr/>
            <p:nvPr/>
          </p:nvGrpSpPr>
          <p:grpSpPr>
            <a:xfrm>
              <a:off x="4501726" y="5319210"/>
              <a:ext cx="865616" cy="905234"/>
              <a:chOff x="4559494" y="5666752"/>
              <a:chExt cx="409439" cy="402527"/>
            </a:xfrm>
          </p:grpSpPr>
          <p:sp>
            <p:nvSpPr>
              <p:cNvPr id="114" name="Rectangle 190"/>
              <p:cNvSpPr>
                <a:spLocks noChangeArrowheads="1"/>
              </p:cNvSpPr>
              <p:nvPr/>
            </p:nvSpPr>
            <p:spPr bwMode="auto">
              <a:xfrm>
                <a:off x="4616683" y="5666752"/>
                <a:ext cx="121057" cy="309932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5" name="Rectangle 190"/>
              <p:cNvSpPr>
                <a:spLocks noChangeArrowheads="1"/>
              </p:cNvSpPr>
              <p:nvPr/>
            </p:nvSpPr>
            <p:spPr bwMode="auto">
              <a:xfrm>
                <a:off x="4788133" y="5666752"/>
                <a:ext cx="121057" cy="309932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6" name="1 つの角を丸めた四角形 115"/>
              <p:cNvSpPr/>
              <p:nvPr/>
            </p:nvSpPr>
            <p:spPr>
              <a:xfrm>
                <a:off x="4559494" y="5951625"/>
                <a:ext cx="187093" cy="117654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1 つの角を丸めた四角形 116"/>
              <p:cNvSpPr/>
              <p:nvPr/>
            </p:nvSpPr>
            <p:spPr>
              <a:xfrm flipH="1">
                <a:off x="4781840" y="5951625"/>
                <a:ext cx="187093" cy="117654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" name="台形 53"/>
            <p:cNvSpPr/>
            <p:nvPr/>
          </p:nvSpPr>
          <p:spPr bwMode="auto">
            <a:xfrm>
              <a:off x="4246674" y="4546671"/>
              <a:ext cx="1381401" cy="1275047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" name="フローチャート : 論理積ゲート 54"/>
            <p:cNvSpPr/>
            <p:nvPr/>
          </p:nvSpPr>
          <p:spPr>
            <a:xfrm rot="5400000">
              <a:off x="4600337" y="4459761"/>
              <a:ext cx="646541" cy="888619"/>
            </a:xfrm>
            <a:prstGeom prst="flowChartDelay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6" name="Group 302"/>
            <p:cNvGrpSpPr>
              <a:grpSpLocks/>
            </p:cNvGrpSpPr>
            <p:nvPr/>
          </p:nvGrpSpPr>
          <p:grpSpPr bwMode="auto">
            <a:xfrm>
              <a:off x="4458442" y="2788554"/>
              <a:ext cx="921445" cy="1787043"/>
              <a:chOff x="2515" y="1060"/>
              <a:chExt cx="693" cy="1344"/>
            </a:xfrm>
          </p:grpSpPr>
          <p:sp>
            <p:nvSpPr>
              <p:cNvPr id="100" name="Rectangle 303"/>
              <p:cNvSpPr>
                <a:spLocks noChangeArrowheads="1"/>
              </p:cNvSpPr>
              <p:nvPr/>
            </p:nvSpPr>
            <p:spPr bwMode="auto">
              <a:xfrm>
                <a:off x="2780" y="1650"/>
                <a:ext cx="170" cy="113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1" name="Rectangle 304"/>
              <p:cNvSpPr>
                <a:spLocks noChangeArrowheads="1"/>
              </p:cNvSpPr>
              <p:nvPr/>
            </p:nvSpPr>
            <p:spPr bwMode="auto">
              <a:xfrm>
                <a:off x="2780" y="1593"/>
                <a:ext cx="170" cy="113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2" name="Oval 306"/>
              <p:cNvSpPr>
                <a:spLocks noChangeArrowheads="1"/>
              </p:cNvSpPr>
              <p:nvPr/>
            </p:nvSpPr>
            <p:spPr bwMode="auto">
              <a:xfrm>
                <a:off x="3038" y="1310"/>
                <a:ext cx="170" cy="17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3" name="Oval 307"/>
              <p:cNvSpPr>
                <a:spLocks noChangeArrowheads="1"/>
              </p:cNvSpPr>
              <p:nvPr/>
            </p:nvSpPr>
            <p:spPr bwMode="auto">
              <a:xfrm>
                <a:off x="2515" y="1310"/>
                <a:ext cx="170" cy="17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4" name="Oval 308"/>
              <p:cNvSpPr>
                <a:spLocks noChangeArrowheads="1"/>
              </p:cNvSpPr>
              <p:nvPr/>
            </p:nvSpPr>
            <p:spPr bwMode="auto">
              <a:xfrm>
                <a:off x="2581" y="1111"/>
                <a:ext cx="567" cy="56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5" name="AutoShape 309"/>
              <p:cNvSpPr>
                <a:spLocks noChangeArrowheads="1"/>
              </p:cNvSpPr>
              <p:nvPr/>
            </p:nvSpPr>
            <p:spPr bwMode="auto">
              <a:xfrm>
                <a:off x="2529" y="1060"/>
                <a:ext cx="670" cy="668"/>
              </a:xfrm>
              <a:custGeom>
                <a:avLst/>
                <a:gdLst>
                  <a:gd name="T0" fmla="*/ 335 w 21600"/>
                  <a:gd name="T1" fmla="*/ 0 h 21600"/>
                  <a:gd name="T2" fmla="*/ 42 w 21600"/>
                  <a:gd name="T3" fmla="*/ 295 h 21600"/>
                  <a:gd name="T4" fmla="*/ 335 w 21600"/>
                  <a:gd name="T5" fmla="*/ 78 h 21600"/>
                  <a:gd name="T6" fmla="*/ 628 w 21600"/>
                  <a:gd name="T7" fmla="*/ 295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97 w 21600"/>
                  <a:gd name="T13" fmla="*/ 0 h 21600"/>
                  <a:gd name="T14" fmla="*/ 21503 w 21600"/>
                  <a:gd name="T15" fmla="*/ 1199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2611" y="9701"/>
                    </a:moveTo>
                    <a:cubicBezTo>
                      <a:pt x="3161" y="5599"/>
                      <a:pt x="6661" y="2537"/>
                      <a:pt x="10800" y="2538"/>
                    </a:cubicBezTo>
                    <a:cubicBezTo>
                      <a:pt x="14938" y="2538"/>
                      <a:pt x="18438" y="5599"/>
                      <a:pt x="18988" y="9701"/>
                    </a:cubicBezTo>
                    <a:lnTo>
                      <a:pt x="21504" y="9363"/>
                    </a:lnTo>
                    <a:cubicBezTo>
                      <a:pt x="20784" y="4002"/>
                      <a:pt x="16209" y="-1"/>
                      <a:pt x="10799" y="0"/>
                    </a:cubicBezTo>
                    <a:cubicBezTo>
                      <a:pt x="5390" y="0"/>
                      <a:pt x="815" y="4002"/>
                      <a:pt x="95" y="9363"/>
                    </a:cubicBezTo>
                    <a:lnTo>
                      <a:pt x="2611" y="970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" name="AutoShape 310"/>
              <p:cNvSpPr>
                <a:spLocks noChangeArrowheads="1"/>
              </p:cNvSpPr>
              <p:nvPr/>
            </p:nvSpPr>
            <p:spPr bwMode="auto">
              <a:xfrm>
                <a:off x="2553" y="1735"/>
                <a:ext cx="624" cy="482"/>
              </a:xfrm>
              <a:prstGeom prst="roundRect">
                <a:avLst>
                  <a:gd name="adj" fmla="val 27153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7" name="Rectangle 311"/>
              <p:cNvSpPr>
                <a:spLocks noChangeArrowheads="1"/>
              </p:cNvSpPr>
              <p:nvPr/>
            </p:nvSpPr>
            <p:spPr bwMode="auto">
              <a:xfrm>
                <a:off x="2553" y="2047"/>
                <a:ext cx="624" cy="357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8" name="AutoShape 312"/>
              <p:cNvSpPr>
                <a:spLocks noChangeArrowheads="1"/>
              </p:cNvSpPr>
              <p:nvPr/>
            </p:nvSpPr>
            <p:spPr bwMode="auto">
              <a:xfrm rot="10800000">
                <a:off x="2723" y="1735"/>
                <a:ext cx="262" cy="215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9" name="Oval 313"/>
              <p:cNvSpPr>
                <a:spLocks noChangeArrowheads="1"/>
              </p:cNvSpPr>
              <p:nvPr/>
            </p:nvSpPr>
            <p:spPr bwMode="auto">
              <a:xfrm>
                <a:off x="2837" y="2009"/>
                <a:ext cx="57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0" name="Oval 314"/>
              <p:cNvSpPr>
                <a:spLocks noChangeArrowheads="1"/>
              </p:cNvSpPr>
              <p:nvPr/>
            </p:nvSpPr>
            <p:spPr bwMode="auto">
              <a:xfrm>
                <a:off x="2837" y="2094"/>
                <a:ext cx="57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1" name="AutoShape 330"/>
              <p:cNvSpPr>
                <a:spLocks noChangeArrowheads="1"/>
              </p:cNvSpPr>
              <p:nvPr/>
            </p:nvSpPr>
            <p:spPr bwMode="auto">
              <a:xfrm rot="10800000">
                <a:off x="2638" y="1224"/>
                <a:ext cx="198" cy="198"/>
              </a:xfrm>
              <a:custGeom>
                <a:avLst/>
                <a:gdLst>
                  <a:gd name="T0" fmla="*/ 99 w 21600"/>
                  <a:gd name="T1" fmla="*/ 0 h 21600"/>
                  <a:gd name="T2" fmla="*/ 19 w 21600"/>
                  <a:gd name="T3" fmla="*/ 66 h 21600"/>
                  <a:gd name="T4" fmla="*/ 99 w 21600"/>
                  <a:gd name="T5" fmla="*/ 25 h 21600"/>
                  <a:gd name="T6" fmla="*/ 179 w 21600"/>
                  <a:gd name="T7" fmla="*/ 6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09 w 21600"/>
                  <a:gd name="T13" fmla="*/ 0 h 21600"/>
                  <a:gd name="T14" fmla="*/ 21491 w 21600"/>
                  <a:gd name="T15" fmla="*/ 970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272" y="7745"/>
                    </a:moveTo>
                    <a:cubicBezTo>
                      <a:pt x="4515" y="4680"/>
                      <a:pt x="7492" y="2675"/>
                      <a:pt x="10800" y="2676"/>
                    </a:cubicBezTo>
                    <a:cubicBezTo>
                      <a:pt x="14107" y="2676"/>
                      <a:pt x="17084" y="4680"/>
                      <a:pt x="18327" y="7745"/>
                    </a:cubicBezTo>
                    <a:lnTo>
                      <a:pt x="20807" y="6738"/>
                    </a:lnTo>
                    <a:cubicBezTo>
                      <a:pt x="19154" y="2665"/>
                      <a:pt x="15196" y="-1"/>
                      <a:pt x="10799" y="0"/>
                    </a:cubicBezTo>
                    <a:cubicBezTo>
                      <a:pt x="6403" y="0"/>
                      <a:pt x="2445" y="2665"/>
                      <a:pt x="792" y="6738"/>
                    </a:cubicBezTo>
                    <a:lnTo>
                      <a:pt x="3272" y="77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" name="AutoShape 331"/>
              <p:cNvSpPr>
                <a:spLocks noChangeArrowheads="1"/>
              </p:cNvSpPr>
              <p:nvPr/>
            </p:nvSpPr>
            <p:spPr bwMode="auto">
              <a:xfrm rot="10800000">
                <a:off x="2893" y="1224"/>
                <a:ext cx="198" cy="198"/>
              </a:xfrm>
              <a:custGeom>
                <a:avLst/>
                <a:gdLst>
                  <a:gd name="T0" fmla="*/ 99 w 21600"/>
                  <a:gd name="T1" fmla="*/ 0 h 21600"/>
                  <a:gd name="T2" fmla="*/ 19 w 21600"/>
                  <a:gd name="T3" fmla="*/ 66 h 21600"/>
                  <a:gd name="T4" fmla="*/ 99 w 21600"/>
                  <a:gd name="T5" fmla="*/ 25 h 21600"/>
                  <a:gd name="T6" fmla="*/ 179 w 21600"/>
                  <a:gd name="T7" fmla="*/ 6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09 w 21600"/>
                  <a:gd name="T13" fmla="*/ 0 h 21600"/>
                  <a:gd name="T14" fmla="*/ 21491 w 21600"/>
                  <a:gd name="T15" fmla="*/ 970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272" y="7745"/>
                    </a:moveTo>
                    <a:cubicBezTo>
                      <a:pt x="4515" y="4680"/>
                      <a:pt x="7492" y="2675"/>
                      <a:pt x="10800" y="2676"/>
                    </a:cubicBezTo>
                    <a:cubicBezTo>
                      <a:pt x="14107" y="2676"/>
                      <a:pt x="17084" y="4680"/>
                      <a:pt x="18327" y="7745"/>
                    </a:cubicBezTo>
                    <a:lnTo>
                      <a:pt x="20807" y="6738"/>
                    </a:lnTo>
                    <a:cubicBezTo>
                      <a:pt x="19154" y="2665"/>
                      <a:pt x="15196" y="-1"/>
                      <a:pt x="10799" y="0"/>
                    </a:cubicBezTo>
                    <a:cubicBezTo>
                      <a:pt x="6403" y="0"/>
                      <a:pt x="2445" y="2665"/>
                      <a:pt x="792" y="6738"/>
                    </a:cubicBezTo>
                    <a:lnTo>
                      <a:pt x="3272" y="77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3" name="AutoShape 332"/>
              <p:cNvSpPr>
                <a:spLocks noChangeArrowheads="1"/>
              </p:cNvSpPr>
              <p:nvPr/>
            </p:nvSpPr>
            <p:spPr bwMode="auto">
              <a:xfrm rot="10800000">
                <a:off x="2751" y="1395"/>
                <a:ext cx="198" cy="198"/>
              </a:xfrm>
              <a:custGeom>
                <a:avLst/>
                <a:gdLst>
                  <a:gd name="T0" fmla="*/ 99 w 21600"/>
                  <a:gd name="T1" fmla="*/ 0 h 21600"/>
                  <a:gd name="T2" fmla="*/ 19 w 21600"/>
                  <a:gd name="T3" fmla="*/ 66 h 21600"/>
                  <a:gd name="T4" fmla="*/ 99 w 21600"/>
                  <a:gd name="T5" fmla="*/ 25 h 21600"/>
                  <a:gd name="T6" fmla="*/ 179 w 21600"/>
                  <a:gd name="T7" fmla="*/ 6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09 w 21600"/>
                  <a:gd name="T13" fmla="*/ 0 h 21600"/>
                  <a:gd name="T14" fmla="*/ 21491 w 21600"/>
                  <a:gd name="T15" fmla="*/ 970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272" y="7745"/>
                    </a:moveTo>
                    <a:cubicBezTo>
                      <a:pt x="4515" y="4680"/>
                      <a:pt x="7492" y="2675"/>
                      <a:pt x="10800" y="2676"/>
                    </a:cubicBezTo>
                    <a:cubicBezTo>
                      <a:pt x="14107" y="2676"/>
                      <a:pt x="17084" y="4680"/>
                      <a:pt x="18327" y="7745"/>
                    </a:cubicBezTo>
                    <a:lnTo>
                      <a:pt x="20807" y="6738"/>
                    </a:lnTo>
                    <a:cubicBezTo>
                      <a:pt x="19154" y="2665"/>
                      <a:pt x="15196" y="-1"/>
                      <a:pt x="10799" y="0"/>
                    </a:cubicBezTo>
                    <a:cubicBezTo>
                      <a:pt x="6403" y="0"/>
                      <a:pt x="2445" y="2665"/>
                      <a:pt x="792" y="6738"/>
                    </a:cubicBezTo>
                    <a:lnTo>
                      <a:pt x="3272" y="7745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7" name="アーチ 56"/>
            <p:cNvSpPr/>
            <p:nvPr/>
          </p:nvSpPr>
          <p:spPr bwMode="auto">
            <a:xfrm>
              <a:off x="4421389" y="2807105"/>
              <a:ext cx="990107" cy="963755"/>
            </a:xfrm>
            <a:prstGeom prst="blockArc">
              <a:avLst>
                <a:gd name="adj1" fmla="val 12838141"/>
                <a:gd name="adj2" fmla="val 19718384"/>
                <a:gd name="adj3" fmla="val 21811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8" name="グループ化 57"/>
            <p:cNvGrpSpPr/>
            <p:nvPr/>
          </p:nvGrpSpPr>
          <p:grpSpPr>
            <a:xfrm rot="1800000">
              <a:off x="4755317" y="4679459"/>
              <a:ext cx="272267" cy="440255"/>
              <a:chOff x="5946844" y="3909148"/>
              <a:chExt cx="505631" cy="817603"/>
            </a:xfrm>
          </p:grpSpPr>
          <p:sp>
            <p:nvSpPr>
              <p:cNvPr id="94" name="角丸四角形 93"/>
              <p:cNvSpPr/>
              <p:nvPr/>
            </p:nvSpPr>
            <p:spPr bwMode="auto">
              <a:xfrm>
                <a:off x="6033120" y="4218732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角丸四角形 94"/>
              <p:cNvSpPr/>
              <p:nvPr/>
            </p:nvSpPr>
            <p:spPr bwMode="auto">
              <a:xfrm>
                <a:off x="6033120" y="3909148"/>
                <a:ext cx="419355" cy="495645"/>
              </a:xfrm>
              <a:prstGeom prst="roundRect">
                <a:avLst>
                  <a:gd name="adj" fmla="val 27249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角丸四角形 95"/>
              <p:cNvSpPr/>
              <p:nvPr/>
            </p:nvSpPr>
            <p:spPr bwMode="auto">
              <a:xfrm>
                <a:off x="6142657" y="4265916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角丸四角形 96"/>
              <p:cNvSpPr/>
              <p:nvPr/>
            </p:nvSpPr>
            <p:spPr bwMode="auto">
              <a:xfrm rot="1800000">
                <a:off x="5946844" y="3967120"/>
                <a:ext cx="122121" cy="39803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角丸四角形 97"/>
              <p:cNvSpPr/>
              <p:nvPr/>
            </p:nvSpPr>
            <p:spPr bwMode="auto">
              <a:xfrm>
                <a:off x="6254079" y="4247515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角丸四角形 98"/>
              <p:cNvSpPr/>
              <p:nvPr/>
            </p:nvSpPr>
            <p:spPr bwMode="auto">
              <a:xfrm>
                <a:off x="6362187" y="4221558"/>
                <a:ext cx="87188" cy="3951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" name="グループ化 58"/>
            <p:cNvGrpSpPr/>
            <p:nvPr/>
          </p:nvGrpSpPr>
          <p:grpSpPr>
            <a:xfrm rot="19800000" flipH="1">
              <a:off x="4788725" y="4661264"/>
              <a:ext cx="272267" cy="440255"/>
              <a:chOff x="5946844" y="3909148"/>
              <a:chExt cx="505631" cy="817603"/>
            </a:xfrm>
          </p:grpSpPr>
          <p:sp>
            <p:nvSpPr>
              <p:cNvPr id="88" name="角丸四角形 87"/>
              <p:cNvSpPr/>
              <p:nvPr/>
            </p:nvSpPr>
            <p:spPr bwMode="auto">
              <a:xfrm>
                <a:off x="6033120" y="4218732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角丸四角形 88"/>
              <p:cNvSpPr/>
              <p:nvPr/>
            </p:nvSpPr>
            <p:spPr bwMode="auto">
              <a:xfrm>
                <a:off x="6033120" y="3909148"/>
                <a:ext cx="419355" cy="495645"/>
              </a:xfrm>
              <a:prstGeom prst="roundRect">
                <a:avLst>
                  <a:gd name="adj" fmla="val 27249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角丸四角形 89"/>
              <p:cNvSpPr/>
              <p:nvPr/>
            </p:nvSpPr>
            <p:spPr bwMode="auto">
              <a:xfrm>
                <a:off x="6142657" y="4265916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角丸四角形 90"/>
              <p:cNvSpPr/>
              <p:nvPr/>
            </p:nvSpPr>
            <p:spPr bwMode="auto">
              <a:xfrm rot="1800000">
                <a:off x="5946844" y="3967120"/>
                <a:ext cx="122121" cy="39803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角丸四角形 91"/>
              <p:cNvSpPr/>
              <p:nvPr/>
            </p:nvSpPr>
            <p:spPr bwMode="auto">
              <a:xfrm>
                <a:off x="6254079" y="4247515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角丸四角形 92"/>
              <p:cNvSpPr/>
              <p:nvPr/>
            </p:nvSpPr>
            <p:spPr bwMode="auto">
              <a:xfrm>
                <a:off x="6362187" y="4221558"/>
                <a:ext cx="87188" cy="3951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" name="グループ化 59"/>
            <p:cNvGrpSpPr/>
            <p:nvPr/>
          </p:nvGrpSpPr>
          <p:grpSpPr>
            <a:xfrm rot="238932">
              <a:off x="4457315" y="3722254"/>
              <a:ext cx="373360" cy="1052055"/>
              <a:chOff x="4448363" y="3709550"/>
              <a:chExt cx="373360" cy="1052055"/>
            </a:xfrm>
          </p:grpSpPr>
          <p:grpSp>
            <p:nvGrpSpPr>
              <p:cNvPr id="84" name="グループ化 83"/>
              <p:cNvGrpSpPr/>
              <p:nvPr/>
            </p:nvGrpSpPr>
            <p:grpSpPr>
              <a:xfrm rot="8100000">
                <a:off x="4496711" y="4101813"/>
                <a:ext cx="325012" cy="659792"/>
                <a:chOff x="5755511" y="3681237"/>
                <a:chExt cx="325012" cy="659792"/>
              </a:xfrm>
            </p:grpSpPr>
            <p:sp>
              <p:nvSpPr>
                <p:cNvPr id="86" name="AutoShape 328"/>
                <p:cNvSpPr>
                  <a:spLocks noChangeArrowheads="1"/>
                </p:cNvSpPr>
                <p:nvPr/>
              </p:nvSpPr>
              <p:spPr bwMode="auto">
                <a:xfrm rot="6300000">
                  <a:off x="5567366" y="3888284"/>
                  <a:ext cx="640890" cy="26459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87" name="Rectangle 329"/>
                <p:cNvSpPr>
                  <a:spLocks noChangeArrowheads="1"/>
                </p:cNvSpPr>
                <p:nvPr/>
              </p:nvSpPr>
              <p:spPr bwMode="auto">
                <a:xfrm rot="900000">
                  <a:off x="5839857" y="3681237"/>
                  <a:ext cx="240666" cy="1130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85" name="AutoShape 328"/>
              <p:cNvSpPr>
                <a:spLocks noChangeArrowheads="1"/>
              </p:cNvSpPr>
              <p:nvPr/>
            </p:nvSpPr>
            <p:spPr bwMode="auto">
              <a:xfrm rot="16200000">
                <a:off x="4260218" y="3897695"/>
                <a:ext cx="640890" cy="26459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61" name="グループ化 60"/>
            <p:cNvGrpSpPr/>
            <p:nvPr/>
          </p:nvGrpSpPr>
          <p:grpSpPr>
            <a:xfrm rot="21361068" flipH="1">
              <a:off x="4997126" y="3734386"/>
              <a:ext cx="373360" cy="1052055"/>
              <a:chOff x="4448363" y="3709550"/>
              <a:chExt cx="373360" cy="1052055"/>
            </a:xfrm>
          </p:grpSpPr>
          <p:grpSp>
            <p:nvGrpSpPr>
              <p:cNvPr id="64" name="グループ化 63"/>
              <p:cNvGrpSpPr/>
              <p:nvPr/>
            </p:nvGrpSpPr>
            <p:grpSpPr>
              <a:xfrm rot="8100000">
                <a:off x="4496711" y="4101813"/>
                <a:ext cx="325012" cy="659792"/>
                <a:chOff x="5755511" y="3681237"/>
                <a:chExt cx="325012" cy="659792"/>
              </a:xfrm>
            </p:grpSpPr>
            <p:sp>
              <p:nvSpPr>
                <p:cNvPr id="66" name="AutoShape 328"/>
                <p:cNvSpPr>
                  <a:spLocks noChangeArrowheads="1"/>
                </p:cNvSpPr>
                <p:nvPr/>
              </p:nvSpPr>
              <p:spPr bwMode="auto">
                <a:xfrm rot="6300000">
                  <a:off x="5567366" y="3888284"/>
                  <a:ext cx="640890" cy="26459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83" name="Rectangle 329"/>
                <p:cNvSpPr>
                  <a:spLocks noChangeArrowheads="1"/>
                </p:cNvSpPr>
                <p:nvPr/>
              </p:nvSpPr>
              <p:spPr bwMode="auto">
                <a:xfrm rot="900000">
                  <a:off x="5839857" y="3681237"/>
                  <a:ext cx="240666" cy="1130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65" name="AutoShape 328"/>
              <p:cNvSpPr>
                <a:spLocks noChangeArrowheads="1"/>
              </p:cNvSpPr>
              <p:nvPr/>
            </p:nvSpPr>
            <p:spPr bwMode="auto">
              <a:xfrm rot="16200000">
                <a:off x="4260218" y="3897695"/>
                <a:ext cx="640890" cy="26459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62" name="フローチャート : 組合せ 61"/>
            <p:cNvSpPr/>
            <p:nvPr/>
          </p:nvSpPr>
          <p:spPr bwMode="auto">
            <a:xfrm>
              <a:off x="4501726" y="3160072"/>
              <a:ext cx="86943" cy="331938"/>
            </a:xfrm>
            <a:prstGeom prst="flowChartMerg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ローチャート : 組合せ 62"/>
            <p:cNvSpPr/>
            <p:nvPr/>
          </p:nvSpPr>
          <p:spPr bwMode="auto">
            <a:xfrm>
              <a:off x="5256582" y="3160072"/>
              <a:ext cx="86943" cy="331938"/>
            </a:xfrm>
            <a:prstGeom prst="flowChartMerg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9" name="正方形/長方形 118"/>
          <p:cNvSpPr/>
          <p:nvPr/>
        </p:nvSpPr>
        <p:spPr>
          <a:xfrm rot="20914425">
            <a:off x="6356376" y="3894486"/>
            <a:ext cx="3298792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中</a:t>
            </a:r>
            <a:endParaRPr lang="ja-JP" altLang="en-US" sz="180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20" name="正方形/長方形 119"/>
          <p:cNvSpPr/>
          <p:nvPr/>
        </p:nvSpPr>
        <p:spPr>
          <a:xfrm rot="21270664">
            <a:off x="1086496" y="3478877"/>
            <a:ext cx="3385777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備</a:t>
            </a:r>
            <a:endParaRPr lang="ja-JP" altLang="en-US" sz="180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908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272480" y="1484784"/>
            <a:ext cx="936104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しばらくお待ち下さい</a:t>
            </a:r>
            <a:endParaRPr lang="ja-JP" altLang="en-US" sz="6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72480" y="2644116"/>
            <a:ext cx="936104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216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準備中</a:t>
            </a:r>
            <a:endParaRPr lang="ja-JP" altLang="en-US" sz="216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2452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/>
        </p:nvSpPr>
        <p:spPr>
          <a:xfrm>
            <a:off x="6897216" y="195825"/>
            <a:ext cx="2492990" cy="6473535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50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準備中</a:t>
            </a:r>
            <a:endParaRPr lang="ja-JP" altLang="en-US" sz="150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67" name="グループ化 66"/>
          <p:cNvGrpSpPr/>
          <p:nvPr/>
        </p:nvGrpSpPr>
        <p:grpSpPr>
          <a:xfrm>
            <a:off x="1134589" y="285372"/>
            <a:ext cx="2555584" cy="6356374"/>
            <a:chOff x="4246674" y="2788554"/>
            <a:chExt cx="1381401" cy="3435890"/>
          </a:xfrm>
        </p:grpSpPr>
        <p:sp>
          <p:nvSpPr>
            <p:cNvPr id="68" name="フローチャート : 論理積ゲート 67"/>
            <p:cNvSpPr/>
            <p:nvPr/>
          </p:nvSpPr>
          <p:spPr bwMode="auto">
            <a:xfrm rot="16200000">
              <a:off x="4279089" y="2952464"/>
              <a:ext cx="1279150" cy="967834"/>
            </a:xfrm>
            <a:prstGeom prst="flowChartDelay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9" name="グループ化 68"/>
            <p:cNvGrpSpPr/>
            <p:nvPr/>
          </p:nvGrpSpPr>
          <p:grpSpPr>
            <a:xfrm>
              <a:off x="4501726" y="5319210"/>
              <a:ext cx="865616" cy="905234"/>
              <a:chOff x="4559494" y="5666752"/>
              <a:chExt cx="409439" cy="402527"/>
            </a:xfrm>
          </p:grpSpPr>
          <p:sp>
            <p:nvSpPr>
              <p:cNvPr id="117" name="Rectangle 190"/>
              <p:cNvSpPr>
                <a:spLocks noChangeArrowheads="1"/>
              </p:cNvSpPr>
              <p:nvPr/>
            </p:nvSpPr>
            <p:spPr bwMode="auto">
              <a:xfrm>
                <a:off x="4616683" y="5666752"/>
                <a:ext cx="121057" cy="309932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8" name="Rectangle 190"/>
              <p:cNvSpPr>
                <a:spLocks noChangeArrowheads="1"/>
              </p:cNvSpPr>
              <p:nvPr/>
            </p:nvSpPr>
            <p:spPr bwMode="auto">
              <a:xfrm>
                <a:off x="4788133" y="5666752"/>
                <a:ext cx="121057" cy="309932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9" name="1 つの角を丸めた四角形 118"/>
              <p:cNvSpPr/>
              <p:nvPr/>
            </p:nvSpPr>
            <p:spPr>
              <a:xfrm>
                <a:off x="4559494" y="5951625"/>
                <a:ext cx="187093" cy="117654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1 つの角を丸めた四角形 119"/>
              <p:cNvSpPr/>
              <p:nvPr/>
            </p:nvSpPr>
            <p:spPr>
              <a:xfrm flipH="1">
                <a:off x="4781840" y="5951625"/>
                <a:ext cx="187093" cy="117654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0" name="台形 69"/>
            <p:cNvSpPr/>
            <p:nvPr/>
          </p:nvSpPr>
          <p:spPr bwMode="auto">
            <a:xfrm>
              <a:off x="4246674" y="4546671"/>
              <a:ext cx="1381401" cy="1275047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" name="フローチャート : 論理積ゲート 70"/>
            <p:cNvSpPr/>
            <p:nvPr/>
          </p:nvSpPr>
          <p:spPr>
            <a:xfrm rot="5400000">
              <a:off x="4600337" y="4459761"/>
              <a:ext cx="646541" cy="888619"/>
            </a:xfrm>
            <a:prstGeom prst="flowChartDelay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2" name="Group 302"/>
            <p:cNvGrpSpPr>
              <a:grpSpLocks/>
            </p:cNvGrpSpPr>
            <p:nvPr/>
          </p:nvGrpSpPr>
          <p:grpSpPr bwMode="auto">
            <a:xfrm>
              <a:off x="4458442" y="2788554"/>
              <a:ext cx="921445" cy="1787043"/>
              <a:chOff x="2515" y="1060"/>
              <a:chExt cx="693" cy="1344"/>
            </a:xfrm>
          </p:grpSpPr>
          <p:sp>
            <p:nvSpPr>
              <p:cNvPr id="100" name="Rectangle 303"/>
              <p:cNvSpPr>
                <a:spLocks noChangeArrowheads="1"/>
              </p:cNvSpPr>
              <p:nvPr/>
            </p:nvSpPr>
            <p:spPr bwMode="auto">
              <a:xfrm>
                <a:off x="2780" y="1650"/>
                <a:ext cx="170" cy="113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1" name="Rectangle 304"/>
              <p:cNvSpPr>
                <a:spLocks noChangeArrowheads="1"/>
              </p:cNvSpPr>
              <p:nvPr/>
            </p:nvSpPr>
            <p:spPr bwMode="auto">
              <a:xfrm>
                <a:off x="2780" y="1593"/>
                <a:ext cx="170" cy="113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2" name="Oval 306"/>
              <p:cNvSpPr>
                <a:spLocks noChangeArrowheads="1"/>
              </p:cNvSpPr>
              <p:nvPr/>
            </p:nvSpPr>
            <p:spPr bwMode="auto">
              <a:xfrm>
                <a:off x="3038" y="1310"/>
                <a:ext cx="170" cy="17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3" name="Oval 307"/>
              <p:cNvSpPr>
                <a:spLocks noChangeArrowheads="1"/>
              </p:cNvSpPr>
              <p:nvPr/>
            </p:nvSpPr>
            <p:spPr bwMode="auto">
              <a:xfrm>
                <a:off x="2515" y="1310"/>
                <a:ext cx="170" cy="17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4" name="Oval 308"/>
              <p:cNvSpPr>
                <a:spLocks noChangeArrowheads="1"/>
              </p:cNvSpPr>
              <p:nvPr/>
            </p:nvSpPr>
            <p:spPr bwMode="auto">
              <a:xfrm>
                <a:off x="2581" y="1111"/>
                <a:ext cx="567" cy="56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5" name="AutoShape 309"/>
              <p:cNvSpPr>
                <a:spLocks noChangeArrowheads="1"/>
              </p:cNvSpPr>
              <p:nvPr/>
            </p:nvSpPr>
            <p:spPr bwMode="auto">
              <a:xfrm>
                <a:off x="2529" y="1060"/>
                <a:ext cx="670" cy="668"/>
              </a:xfrm>
              <a:custGeom>
                <a:avLst/>
                <a:gdLst>
                  <a:gd name="T0" fmla="*/ 335 w 21600"/>
                  <a:gd name="T1" fmla="*/ 0 h 21600"/>
                  <a:gd name="T2" fmla="*/ 42 w 21600"/>
                  <a:gd name="T3" fmla="*/ 295 h 21600"/>
                  <a:gd name="T4" fmla="*/ 335 w 21600"/>
                  <a:gd name="T5" fmla="*/ 78 h 21600"/>
                  <a:gd name="T6" fmla="*/ 628 w 21600"/>
                  <a:gd name="T7" fmla="*/ 295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97 w 21600"/>
                  <a:gd name="T13" fmla="*/ 0 h 21600"/>
                  <a:gd name="T14" fmla="*/ 21503 w 21600"/>
                  <a:gd name="T15" fmla="*/ 1199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2611" y="9701"/>
                    </a:moveTo>
                    <a:cubicBezTo>
                      <a:pt x="3161" y="5599"/>
                      <a:pt x="6661" y="2537"/>
                      <a:pt x="10800" y="2538"/>
                    </a:cubicBezTo>
                    <a:cubicBezTo>
                      <a:pt x="14938" y="2538"/>
                      <a:pt x="18438" y="5599"/>
                      <a:pt x="18988" y="9701"/>
                    </a:cubicBezTo>
                    <a:lnTo>
                      <a:pt x="21504" y="9363"/>
                    </a:lnTo>
                    <a:cubicBezTo>
                      <a:pt x="20784" y="4002"/>
                      <a:pt x="16209" y="-1"/>
                      <a:pt x="10799" y="0"/>
                    </a:cubicBezTo>
                    <a:cubicBezTo>
                      <a:pt x="5390" y="0"/>
                      <a:pt x="815" y="4002"/>
                      <a:pt x="95" y="9363"/>
                    </a:cubicBezTo>
                    <a:lnTo>
                      <a:pt x="2611" y="970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" name="AutoShape 310"/>
              <p:cNvSpPr>
                <a:spLocks noChangeArrowheads="1"/>
              </p:cNvSpPr>
              <p:nvPr/>
            </p:nvSpPr>
            <p:spPr bwMode="auto">
              <a:xfrm>
                <a:off x="2553" y="1735"/>
                <a:ext cx="624" cy="482"/>
              </a:xfrm>
              <a:prstGeom prst="roundRect">
                <a:avLst>
                  <a:gd name="adj" fmla="val 27153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7" name="Rectangle 311"/>
              <p:cNvSpPr>
                <a:spLocks noChangeArrowheads="1"/>
              </p:cNvSpPr>
              <p:nvPr/>
            </p:nvSpPr>
            <p:spPr bwMode="auto">
              <a:xfrm>
                <a:off x="2553" y="2047"/>
                <a:ext cx="624" cy="357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8" name="AutoShape 312"/>
              <p:cNvSpPr>
                <a:spLocks noChangeArrowheads="1"/>
              </p:cNvSpPr>
              <p:nvPr/>
            </p:nvSpPr>
            <p:spPr bwMode="auto">
              <a:xfrm rot="10800000">
                <a:off x="2723" y="1735"/>
                <a:ext cx="262" cy="215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9" name="Oval 313"/>
              <p:cNvSpPr>
                <a:spLocks noChangeArrowheads="1"/>
              </p:cNvSpPr>
              <p:nvPr/>
            </p:nvSpPr>
            <p:spPr bwMode="auto">
              <a:xfrm>
                <a:off x="2837" y="2009"/>
                <a:ext cx="57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0" name="Oval 314"/>
              <p:cNvSpPr>
                <a:spLocks noChangeArrowheads="1"/>
              </p:cNvSpPr>
              <p:nvPr/>
            </p:nvSpPr>
            <p:spPr bwMode="auto">
              <a:xfrm>
                <a:off x="2837" y="2094"/>
                <a:ext cx="57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4" name="AutoShape 330"/>
              <p:cNvSpPr>
                <a:spLocks noChangeArrowheads="1"/>
              </p:cNvSpPr>
              <p:nvPr/>
            </p:nvSpPr>
            <p:spPr bwMode="auto">
              <a:xfrm rot="10800000">
                <a:off x="2638" y="1224"/>
                <a:ext cx="198" cy="198"/>
              </a:xfrm>
              <a:custGeom>
                <a:avLst/>
                <a:gdLst>
                  <a:gd name="T0" fmla="*/ 99 w 21600"/>
                  <a:gd name="T1" fmla="*/ 0 h 21600"/>
                  <a:gd name="T2" fmla="*/ 19 w 21600"/>
                  <a:gd name="T3" fmla="*/ 66 h 21600"/>
                  <a:gd name="T4" fmla="*/ 99 w 21600"/>
                  <a:gd name="T5" fmla="*/ 25 h 21600"/>
                  <a:gd name="T6" fmla="*/ 179 w 21600"/>
                  <a:gd name="T7" fmla="*/ 6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09 w 21600"/>
                  <a:gd name="T13" fmla="*/ 0 h 21600"/>
                  <a:gd name="T14" fmla="*/ 21491 w 21600"/>
                  <a:gd name="T15" fmla="*/ 970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272" y="7745"/>
                    </a:moveTo>
                    <a:cubicBezTo>
                      <a:pt x="4515" y="4680"/>
                      <a:pt x="7492" y="2675"/>
                      <a:pt x="10800" y="2676"/>
                    </a:cubicBezTo>
                    <a:cubicBezTo>
                      <a:pt x="14107" y="2676"/>
                      <a:pt x="17084" y="4680"/>
                      <a:pt x="18327" y="7745"/>
                    </a:cubicBezTo>
                    <a:lnTo>
                      <a:pt x="20807" y="6738"/>
                    </a:lnTo>
                    <a:cubicBezTo>
                      <a:pt x="19154" y="2665"/>
                      <a:pt x="15196" y="-1"/>
                      <a:pt x="10799" y="0"/>
                    </a:cubicBezTo>
                    <a:cubicBezTo>
                      <a:pt x="6403" y="0"/>
                      <a:pt x="2445" y="2665"/>
                      <a:pt x="792" y="6738"/>
                    </a:cubicBezTo>
                    <a:lnTo>
                      <a:pt x="3272" y="77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5" name="AutoShape 331"/>
              <p:cNvSpPr>
                <a:spLocks noChangeArrowheads="1"/>
              </p:cNvSpPr>
              <p:nvPr/>
            </p:nvSpPr>
            <p:spPr bwMode="auto">
              <a:xfrm rot="10800000">
                <a:off x="2893" y="1224"/>
                <a:ext cx="198" cy="198"/>
              </a:xfrm>
              <a:custGeom>
                <a:avLst/>
                <a:gdLst>
                  <a:gd name="T0" fmla="*/ 99 w 21600"/>
                  <a:gd name="T1" fmla="*/ 0 h 21600"/>
                  <a:gd name="T2" fmla="*/ 19 w 21600"/>
                  <a:gd name="T3" fmla="*/ 66 h 21600"/>
                  <a:gd name="T4" fmla="*/ 99 w 21600"/>
                  <a:gd name="T5" fmla="*/ 25 h 21600"/>
                  <a:gd name="T6" fmla="*/ 179 w 21600"/>
                  <a:gd name="T7" fmla="*/ 6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09 w 21600"/>
                  <a:gd name="T13" fmla="*/ 0 h 21600"/>
                  <a:gd name="T14" fmla="*/ 21491 w 21600"/>
                  <a:gd name="T15" fmla="*/ 970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272" y="7745"/>
                    </a:moveTo>
                    <a:cubicBezTo>
                      <a:pt x="4515" y="4680"/>
                      <a:pt x="7492" y="2675"/>
                      <a:pt x="10800" y="2676"/>
                    </a:cubicBezTo>
                    <a:cubicBezTo>
                      <a:pt x="14107" y="2676"/>
                      <a:pt x="17084" y="4680"/>
                      <a:pt x="18327" y="7745"/>
                    </a:cubicBezTo>
                    <a:lnTo>
                      <a:pt x="20807" y="6738"/>
                    </a:lnTo>
                    <a:cubicBezTo>
                      <a:pt x="19154" y="2665"/>
                      <a:pt x="15196" y="-1"/>
                      <a:pt x="10799" y="0"/>
                    </a:cubicBezTo>
                    <a:cubicBezTo>
                      <a:pt x="6403" y="0"/>
                      <a:pt x="2445" y="2665"/>
                      <a:pt x="792" y="6738"/>
                    </a:cubicBezTo>
                    <a:lnTo>
                      <a:pt x="3272" y="77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6" name="AutoShape 332"/>
              <p:cNvSpPr>
                <a:spLocks noChangeArrowheads="1"/>
              </p:cNvSpPr>
              <p:nvPr/>
            </p:nvSpPr>
            <p:spPr bwMode="auto">
              <a:xfrm rot="10800000">
                <a:off x="2751" y="1395"/>
                <a:ext cx="198" cy="198"/>
              </a:xfrm>
              <a:custGeom>
                <a:avLst/>
                <a:gdLst>
                  <a:gd name="T0" fmla="*/ 99 w 21600"/>
                  <a:gd name="T1" fmla="*/ 0 h 21600"/>
                  <a:gd name="T2" fmla="*/ 19 w 21600"/>
                  <a:gd name="T3" fmla="*/ 66 h 21600"/>
                  <a:gd name="T4" fmla="*/ 99 w 21600"/>
                  <a:gd name="T5" fmla="*/ 25 h 21600"/>
                  <a:gd name="T6" fmla="*/ 179 w 21600"/>
                  <a:gd name="T7" fmla="*/ 6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09 w 21600"/>
                  <a:gd name="T13" fmla="*/ 0 h 21600"/>
                  <a:gd name="T14" fmla="*/ 21491 w 21600"/>
                  <a:gd name="T15" fmla="*/ 970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272" y="7745"/>
                    </a:moveTo>
                    <a:cubicBezTo>
                      <a:pt x="4515" y="4680"/>
                      <a:pt x="7492" y="2675"/>
                      <a:pt x="10800" y="2676"/>
                    </a:cubicBezTo>
                    <a:cubicBezTo>
                      <a:pt x="14107" y="2676"/>
                      <a:pt x="17084" y="4680"/>
                      <a:pt x="18327" y="7745"/>
                    </a:cubicBezTo>
                    <a:lnTo>
                      <a:pt x="20807" y="6738"/>
                    </a:lnTo>
                    <a:cubicBezTo>
                      <a:pt x="19154" y="2665"/>
                      <a:pt x="15196" y="-1"/>
                      <a:pt x="10799" y="0"/>
                    </a:cubicBezTo>
                    <a:cubicBezTo>
                      <a:pt x="6403" y="0"/>
                      <a:pt x="2445" y="2665"/>
                      <a:pt x="792" y="6738"/>
                    </a:cubicBezTo>
                    <a:lnTo>
                      <a:pt x="3272" y="7745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3" name="アーチ 72"/>
            <p:cNvSpPr/>
            <p:nvPr/>
          </p:nvSpPr>
          <p:spPr bwMode="auto">
            <a:xfrm>
              <a:off x="4421389" y="2807105"/>
              <a:ext cx="990107" cy="963755"/>
            </a:xfrm>
            <a:prstGeom prst="blockArc">
              <a:avLst>
                <a:gd name="adj1" fmla="val 12838141"/>
                <a:gd name="adj2" fmla="val 19718384"/>
                <a:gd name="adj3" fmla="val 21811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4" name="グループ化 73"/>
            <p:cNvGrpSpPr/>
            <p:nvPr/>
          </p:nvGrpSpPr>
          <p:grpSpPr>
            <a:xfrm rot="1800000">
              <a:off x="4755317" y="4679459"/>
              <a:ext cx="272267" cy="440255"/>
              <a:chOff x="5946844" y="3909148"/>
              <a:chExt cx="505631" cy="817603"/>
            </a:xfrm>
          </p:grpSpPr>
          <p:sp>
            <p:nvSpPr>
              <p:cNvPr id="94" name="角丸四角形 93"/>
              <p:cNvSpPr/>
              <p:nvPr/>
            </p:nvSpPr>
            <p:spPr bwMode="auto">
              <a:xfrm>
                <a:off x="6033120" y="4218732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角丸四角形 94"/>
              <p:cNvSpPr/>
              <p:nvPr/>
            </p:nvSpPr>
            <p:spPr bwMode="auto">
              <a:xfrm>
                <a:off x="6033120" y="3909148"/>
                <a:ext cx="419355" cy="495645"/>
              </a:xfrm>
              <a:prstGeom prst="roundRect">
                <a:avLst>
                  <a:gd name="adj" fmla="val 27249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角丸四角形 95"/>
              <p:cNvSpPr/>
              <p:nvPr/>
            </p:nvSpPr>
            <p:spPr bwMode="auto">
              <a:xfrm>
                <a:off x="6142657" y="4265916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角丸四角形 96"/>
              <p:cNvSpPr/>
              <p:nvPr/>
            </p:nvSpPr>
            <p:spPr bwMode="auto">
              <a:xfrm rot="1800000">
                <a:off x="5946844" y="3967120"/>
                <a:ext cx="122121" cy="39803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角丸四角形 97"/>
              <p:cNvSpPr/>
              <p:nvPr/>
            </p:nvSpPr>
            <p:spPr bwMode="auto">
              <a:xfrm>
                <a:off x="6254079" y="4247515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角丸四角形 98"/>
              <p:cNvSpPr/>
              <p:nvPr/>
            </p:nvSpPr>
            <p:spPr bwMode="auto">
              <a:xfrm>
                <a:off x="6362187" y="4221558"/>
                <a:ext cx="87188" cy="3951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" name="グループ化 74"/>
            <p:cNvGrpSpPr/>
            <p:nvPr/>
          </p:nvGrpSpPr>
          <p:grpSpPr>
            <a:xfrm rot="19800000" flipH="1">
              <a:off x="4788725" y="4661264"/>
              <a:ext cx="272267" cy="440255"/>
              <a:chOff x="5946844" y="3909148"/>
              <a:chExt cx="505631" cy="817603"/>
            </a:xfrm>
          </p:grpSpPr>
          <p:sp>
            <p:nvSpPr>
              <p:cNvPr id="88" name="角丸四角形 87"/>
              <p:cNvSpPr/>
              <p:nvPr/>
            </p:nvSpPr>
            <p:spPr bwMode="auto">
              <a:xfrm>
                <a:off x="6033120" y="4218732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角丸四角形 88"/>
              <p:cNvSpPr/>
              <p:nvPr/>
            </p:nvSpPr>
            <p:spPr bwMode="auto">
              <a:xfrm>
                <a:off x="6033120" y="3909148"/>
                <a:ext cx="419355" cy="495645"/>
              </a:xfrm>
              <a:prstGeom prst="roundRect">
                <a:avLst>
                  <a:gd name="adj" fmla="val 27249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角丸四角形 89"/>
              <p:cNvSpPr/>
              <p:nvPr/>
            </p:nvSpPr>
            <p:spPr bwMode="auto">
              <a:xfrm>
                <a:off x="6142657" y="4265916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角丸四角形 90"/>
              <p:cNvSpPr/>
              <p:nvPr/>
            </p:nvSpPr>
            <p:spPr bwMode="auto">
              <a:xfrm rot="1800000">
                <a:off x="5946844" y="3967120"/>
                <a:ext cx="122121" cy="39803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角丸四角形 91"/>
              <p:cNvSpPr/>
              <p:nvPr/>
            </p:nvSpPr>
            <p:spPr bwMode="auto">
              <a:xfrm>
                <a:off x="6254079" y="4247515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角丸四角形 92"/>
              <p:cNvSpPr/>
              <p:nvPr/>
            </p:nvSpPr>
            <p:spPr bwMode="auto">
              <a:xfrm>
                <a:off x="6362187" y="4221558"/>
                <a:ext cx="87188" cy="3951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" name="グループ化 75"/>
            <p:cNvGrpSpPr/>
            <p:nvPr/>
          </p:nvGrpSpPr>
          <p:grpSpPr>
            <a:xfrm rot="238932">
              <a:off x="4457315" y="3722254"/>
              <a:ext cx="373360" cy="1052055"/>
              <a:chOff x="4448363" y="3709550"/>
              <a:chExt cx="373360" cy="1052055"/>
            </a:xfrm>
          </p:grpSpPr>
          <p:grpSp>
            <p:nvGrpSpPr>
              <p:cNvPr id="84" name="グループ化 83"/>
              <p:cNvGrpSpPr/>
              <p:nvPr/>
            </p:nvGrpSpPr>
            <p:grpSpPr>
              <a:xfrm rot="8100000">
                <a:off x="4496711" y="4101813"/>
                <a:ext cx="325012" cy="659792"/>
                <a:chOff x="5755511" y="3681237"/>
                <a:chExt cx="325012" cy="659792"/>
              </a:xfrm>
            </p:grpSpPr>
            <p:sp>
              <p:nvSpPr>
                <p:cNvPr id="86" name="AutoShape 328"/>
                <p:cNvSpPr>
                  <a:spLocks noChangeArrowheads="1"/>
                </p:cNvSpPr>
                <p:nvPr/>
              </p:nvSpPr>
              <p:spPr bwMode="auto">
                <a:xfrm rot="6300000">
                  <a:off x="5567366" y="3888284"/>
                  <a:ext cx="640890" cy="26459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87" name="Rectangle 329"/>
                <p:cNvSpPr>
                  <a:spLocks noChangeArrowheads="1"/>
                </p:cNvSpPr>
                <p:nvPr/>
              </p:nvSpPr>
              <p:spPr bwMode="auto">
                <a:xfrm rot="900000">
                  <a:off x="5839857" y="3681237"/>
                  <a:ext cx="240666" cy="1130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85" name="AutoShape 328"/>
              <p:cNvSpPr>
                <a:spLocks noChangeArrowheads="1"/>
              </p:cNvSpPr>
              <p:nvPr/>
            </p:nvSpPr>
            <p:spPr bwMode="auto">
              <a:xfrm rot="16200000">
                <a:off x="4260218" y="3897695"/>
                <a:ext cx="640890" cy="26459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77" name="グループ化 76"/>
            <p:cNvGrpSpPr/>
            <p:nvPr/>
          </p:nvGrpSpPr>
          <p:grpSpPr>
            <a:xfrm rot="21361068" flipH="1">
              <a:off x="4997126" y="3734386"/>
              <a:ext cx="373360" cy="1052055"/>
              <a:chOff x="4448363" y="3709550"/>
              <a:chExt cx="373360" cy="1052055"/>
            </a:xfrm>
          </p:grpSpPr>
          <p:grpSp>
            <p:nvGrpSpPr>
              <p:cNvPr id="80" name="グループ化 79"/>
              <p:cNvGrpSpPr/>
              <p:nvPr/>
            </p:nvGrpSpPr>
            <p:grpSpPr>
              <a:xfrm rot="8100000">
                <a:off x="4496711" y="4101813"/>
                <a:ext cx="325012" cy="659792"/>
                <a:chOff x="5755511" y="3681237"/>
                <a:chExt cx="325012" cy="659792"/>
              </a:xfrm>
            </p:grpSpPr>
            <p:sp>
              <p:nvSpPr>
                <p:cNvPr id="82" name="AutoShape 328"/>
                <p:cNvSpPr>
                  <a:spLocks noChangeArrowheads="1"/>
                </p:cNvSpPr>
                <p:nvPr/>
              </p:nvSpPr>
              <p:spPr bwMode="auto">
                <a:xfrm rot="6300000">
                  <a:off x="5567366" y="3888284"/>
                  <a:ext cx="640890" cy="26459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83" name="Rectangle 329"/>
                <p:cNvSpPr>
                  <a:spLocks noChangeArrowheads="1"/>
                </p:cNvSpPr>
                <p:nvPr/>
              </p:nvSpPr>
              <p:spPr bwMode="auto">
                <a:xfrm rot="900000">
                  <a:off x="5839857" y="3681237"/>
                  <a:ext cx="240666" cy="1130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81" name="AutoShape 328"/>
              <p:cNvSpPr>
                <a:spLocks noChangeArrowheads="1"/>
              </p:cNvSpPr>
              <p:nvPr/>
            </p:nvSpPr>
            <p:spPr bwMode="auto">
              <a:xfrm rot="16200000">
                <a:off x="4260218" y="3897695"/>
                <a:ext cx="640890" cy="26459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78" name="フローチャート : 組合せ 77"/>
            <p:cNvSpPr/>
            <p:nvPr/>
          </p:nvSpPr>
          <p:spPr bwMode="auto">
            <a:xfrm>
              <a:off x="4501726" y="3160072"/>
              <a:ext cx="86943" cy="331938"/>
            </a:xfrm>
            <a:prstGeom prst="flowChartMerg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ローチャート : 組合せ 78"/>
            <p:cNvSpPr/>
            <p:nvPr/>
          </p:nvSpPr>
          <p:spPr bwMode="auto">
            <a:xfrm>
              <a:off x="5256582" y="3160072"/>
              <a:ext cx="86943" cy="331938"/>
            </a:xfrm>
            <a:prstGeom prst="flowChartMerg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8063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416496" y="188640"/>
            <a:ext cx="921702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しばらくお待ち下さい</a:t>
            </a:r>
            <a:endParaRPr lang="ja-JP" altLang="en-US" sz="6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0" name="正方形/長方形 79"/>
          <p:cNvSpPr/>
          <p:nvPr/>
        </p:nvSpPr>
        <p:spPr>
          <a:xfrm>
            <a:off x="272480" y="3995678"/>
            <a:ext cx="936104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準備　中</a:t>
            </a:r>
            <a:endParaRPr lang="ja-JP" altLang="en-US" sz="180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09" name="グループ化 108"/>
          <p:cNvGrpSpPr/>
          <p:nvPr/>
        </p:nvGrpSpPr>
        <p:grpSpPr>
          <a:xfrm>
            <a:off x="5183320" y="1415493"/>
            <a:ext cx="2074730" cy="5160370"/>
            <a:chOff x="4246674" y="2788554"/>
            <a:chExt cx="1381401" cy="3435890"/>
          </a:xfrm>
        </p:grpSpPr>
        <p:sp>
          <p:nvSpPr>
            <p:cNvPr id="110" name="フローチャート : 論理積ゲート 109"/>
            <p:cNvSpPr/>
            <p:nvPr/>
          </p:nvSpPr>
          <p:spPr bwMode="auto">
            <a:xfrm rot="16200000">
              <a:off x="4279089" y="2952464"/>
              <a:ext cx="1279150" cy="967834"/>
            </a:xfrm>
            <a:prstGeom prst="flowChartDelay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1" name="グループ化 110"/>
            <p:cNvGrpSpPr/>
            <p:nvPr/>
          </p:nvGrpSpPr>
          <p:grpSpPr>
            <a:xfrm>
              <a:off x="4501726" y="5319210"/>
              <a:ext cx="865616" cy="905234"/>
              <a:chOff x="4559494" y="5666752"/>
              <a:chExt cx="409439" cy="402527"/>
            </a:xfrm>
          </p:grpSpPr>
          <p:sp>
            <p:nvSpPr>
              <p:cNvPr id="156" name="Rectangle 190"/>
              <p:cNvSpPr>
                <a:spLocks noChangeArrowheads="1"/>
              </p:cNvSpPr>
              <p:nvPr/>
            </p:nvSpPr>
            <p:spPr bwMode="auto">
              <a:xfrm>
                <a:off x="4616683" y="5666752"/>
                <a:ext cx="121057" cy="309932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7" name="Rectangle 190"/>
              <p:cNvSpPr>
                <a:spLocks noChangeArrowheads="1"/>
              </p:cNvSpPr>
              <p:nvPr/>
            </p:nvSpPr>
            <p:spPr bwMode="auto">
              <a:xfrm>
                <a:off x="4788133" y="5666752"/>
                <a:ext cx="121057" cy="309932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8" name="1 つの角を丸めた四角形 157"/>
              <p:cNvSpPr/>
              <p:nvPr/>
            </p:nvSpPr>
            <p:spPr>
              <a:xfrm>
                <a:off x="4559494" y="5951625"/>
                <a:ext cx="187093" cy="117654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1 つの角を丸めた四角形 158"/>
              <p:cNvSpPr/>
              <p:nvPr/>
            </p:nvSpPr>
            <p:spPr>
              <a:xfrm flipH="1">
                <a:off x="4781840" y="5951625"/>
                <a:ext cx="187093" cy="117654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2" name="台形 111"/>
            <p:cNvSpPr/>
            <p:nvPr/>
          </p:nvSpPr>
          <p:spPr bwMode="auto">
            <a:xfrm>
              <a:off x="4246674" y="4546671"/>
              <a:ext cx="1381401" cy="1275047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" name="フローチャート : 論理積ゲート 112"/>
            <p:cNvSpPr/>
            <p:nvPr/>
          </p:nvSpPr>
          <p:spPr>
            <a:xfrm rot="5400000">
              <a:off x="4600337" y="4459761"/>
              <a:ext cx="646541" cy="888619"/>
            </a:xfrm>
            <a:prstGeom prst="flowChartDelay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4" name="Group 302"/>
            <p:cNvGrpSpPr>
              <a:grpSpLocks/>
            </p:cNvGrpSpPr>
            <p:nvPr/>
          </p:nvGrpSpPr>
          <p:grpSpPr bwMode="auto">
            <a:xfrm>
              <a:off x="4458442" y="2788554"/>
              <a:ext cx="921445" cy="1787043"/>
              <a:chOff x="2515" y="1060"/>
              <a:chExt cx="693" cy="1344"/>
            </a:xfrm>
          </p:grpSpPr>
          <p:sp>
            <p:nvSpPr>
              <p:cNvPr id="142" name="Rectangle 303"/>
              <p:cNvSpPr>
                <a:spLocks noChangeArrowheads="1"/>
              </p:cNvSpPr>
              <p:nvPr/>
            </p:nvSpPr>
            <p:spPr bwMode="auto">
              <a:xfrm>
                <a:off x="2780" y="1650"/>
                <a:ext cx="170" cy="113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3" name="Rectangle 304"/>
              <p:cNvSpPr>
                <a:spLocks noChangeArrowheads="1"/>
              </p:cNvSpPr>
              <p:nvPr/>
            </p:nvSpPr>
            <p:spPr bwMode="auto">
              <a:xfrm>
                <a:off x="2780" y="1593"/>
                <a:ext cx="170" cy="113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4" name="Oval 306"/>
              <p:cNvSpPr>
                <a:spLocks noChangeArrowheads="1"/>
              </p:cNvSpPr>
              <p:nvPr/>
            </p:nvSpPr>
            <p:spPr bwMode="auto">
              <a:xfrm>
                <a:off x="3038" y="1310"/>
                <a:ext cx="170" cy="17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5" name="Oval 307"/>
              <p:cNvSpPr>
                <a:spLocks noChangeArrowheads="1"/>
              </p:cNvSpPr>
              <p:nvPr/>
            </p:nvSpPr>
            <p:spPr bwMode="auto">
              <a:xfrm>
                <a:off x="2515" y="1310"/>
                <a:ext cx="170" cy="17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6" name="Oval 308"/>
              <p:cNvSpPr>
                <a:spLocks noChangeArrowheads="1"/>
              </p:cNvSpPr>
              <p:nvPr/>
            </p:nvSpPr>
            <p:spPr bwMode="auto">
              <a:xfrm>
                <a:off x="2581" y="1111"/>
                <a:ext cx="567" cy="56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7" name="AutoShape 309"/>
              <p:cNvSpPr>
                <a:spLocks noChangeArrowheads="1"/>
              </p:cNvSpPr>
              <p:nvPr/>
            </p:nvSpPr>
            <p:spPr bwMode="auto">
              <a:xfrm>
                <a:off x="2529" y="1060"/>
                <a:ext cx="670" cy="668"/>
              </a:xfrm>
              <a:custGeom>
                <a:avLst/>
                <a:gdLst>
                  <a:gd name="T0" fmla="*/ 335 w 21600"/>
                  <a:gd name="T1" fmla="*/ 0 h 21600"/>
                  <a:gd name="T2" fmla="*/ 42 w 21600"/>
                  <a:gd name="T3" fmla="*/ 295 h 21600"/>
                  <a:gd name="T4" fmla="*/ 335 w 21600"/>
                  <a:gd name="T5" fmla="*/ 78 h 21600"/>
                  <a:gd name="T6" fmla="*/ 628 w 21600"/>
                  <a:gd name="T7" fmla="*/ 295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97 w 21600"/>
                  <a:gd name="T13" fmla="*/ 0 h 21600"/>
                  <a:gd name="T14" fmla="*/ 21503 w 21600"/>
                  <a:gd name="T15" fmla="*/ 1199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2611" y="9701"/>
                    </a:moveTo>
                    <a:cubicBezTo>
                      <a:pt x="3161" y="5599"/>
                      <a:pt x="6661" y="2537"/>
                      <a:pt x="10800" y="2538"/>
                    </a:cubicBezTo>
                    <a:cubicBezTo>
                      <a:pt x="14938" y="2538"/>
                      <a:pt x="18438" y="5599"/>
                      <a:pt x="18988" y="9701"/>
                    </a:cubicBezTo>
                    <a:lnTo>
                      <a:pt x="21504" y="9363"/>
                    </a:lnTo>
                    <a:cubicBezTo>
                      <a:pt x="20784" y="4002"/>
                      <a:pt x="16209" y="-1"/>
                      <a:pt x="10799" y="0"/>
                    </a:cubicBezTo>
                    <a:cubicBezTo>
                      <a:pt x="5390" y="0"/>
                      <a:pt x="815" y="4002"/>
                      <a:pt x="95" y="9363"/>
                    </a:cubicBezTo>
                    <a:lnTo>
                      <a:pt x="2611" y="970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" name="AutoShape 310"/>
              <p:cNvSpPr>
                <a:spLocks noChangeArrowheads="1"/>
              </p:cNvSpPr>
              <p:nvPr/>
            </p:nvSpPr>
            <p:spPr bwMode="auto">
              <a:xfrm>
                <a:off x="2553" y="1735"/>
                <a:ext cx="624" cy="482"/>
              </a:xfrm>
              <a:prstGeom prst="roundRect">
                <a:avLst>
                  <a:gd name="adj" fmla="val 27153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9" name="Rectangle 311"/>
              <p:cNvSpPr>
                <a:spLocks noChangeArrowheads="1"/>
              </p:cNvSpPr>
              <p:nvPr/>
            </p:nvSpPr>
            <p:spPr bwMode="auto">
              <a:xfrm>
                <a:off x="2553" y="2047"/>
                <a:ext cx="624" cy="357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0" name="AutoShape 312"/>
              <p:cNvSpPr>
                <a:spLocks noChangeArrowheads="1"/>
              </p:cNvSpPr>
              <p:nvPr/>
            </p:nvSpPr>
            <p:spPr bwMode="auto">
              <a:xfrm rot="10800000">
                <a:off x="2723" y="1735"/>
                <a:ext cx="262" cy="215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1" name="Oval 313"/>
              <p:cNvSpPr>
                <a:spLocks noChangeArrowheads="1"/>
              </p:cNvSpPr>
              <p:nvPr/>
            </p:nvSpPr>
            <p:spPr bwMode="auto">
              <a:xfrm>
                <a:off x="2837" y="2009"/>
                <a:ext cx="57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2" name="Oval 314"/>
              <p:cNvSpPr>
                <a:spLocks noChangeArrowheads="1"/>
              </p:cNvSpPr>
              <p:nvPr/>
            </p:nvSpPr>
            <p:spPr bwMode="auto">
              <a:xfrm>
                <a:off x="2837" y="2094"/>
                <a:ext cx="57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3" name="AutoShape 330"/>
              <p:cNvSpPr>
                <a:spLocks noChangeArrowheads="1"/>
              </p:cNvSpPr>
              <p:nvPr/>
            </p:nvSpPr>
            <p:spPr bwMode="auto">
              <a:xfrm rot="10800000">
                <a:off x="2638" y="1224"/>
                <a:ext cx="198" cy="198"/>
              </a:xfrm>
              <a:custGeom>
                <a:avLst/>
                <a:gdLst>
                  <a:gd name="T0" fmla="*/ 99 w 21600"/>
                  <a:gd name="T1" fmla="*/ 0 h 21600"/>
                  <a:gd name="T2" fmla="*/ 19 w 21600"/>
                  <a:gd name="T3" fmla="*/ 66 h 21600"/>
                  <a:gd name="T4" fmla="*/ 99 w 21600"/>
                  <a:gd name="T5" fmla="*/ 25 h 21600"/>
                  <a:gd name="T6" fmla="*/ 179 w 21600"/>
                  <a:gd name="T7" fmla="*/ 6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09 w 21600"/>
                  <a:gd name="T13" fmla="*/ 0 h 21600"/>
                  <a:gd name="T14" fmla="*/ 21491 w 21600"/>
                  <a:gd name="T15" fmla="*/ 970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272" y="7745"/>
                    </a:moveTo>
                    <a:cubicBezTo>
                      <a:pt x="4515" y="4680"/>
                      <a:pt x="7492" y="2675"/>
                      <a:pt x="10800" y="2676"/>
                    </a:cubicBezTo>
                    <a:cubicBezTo>
                      <a:pt x="14107" y="2676"/>
                      <a:pt x="17084" y="4680"/>
                      <a:pt x="18327" y="7745"/>
                    </a:cubicBezTo>
                    <a:lnTo>
                      <a:pt x="20807" y="6738"/>
                    </a:lnTo>
                    <a:cubicBezTo>
                      <a:pt x="19154" y="2665"/>
                      <a:pt x="15196" y="-1"/>
                      <a:pt x="10799" y="0"/>
                    </a:cubicBezTo>
                    <a:cubicBezTo>
                      <a:pt x="6403" y="0"/>
                      <a:pt x="2445" y="2665"/>
                      <a:pt x="792" y="6738"/>
                    </a:cubicBezTo>
                    <a:lnTo>
                      <a:pt x="3272" y="77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" name="AutoShape 331"/>
              <p:cNvSpPr>
                <a:spLocks noChangeArrowheads="1"/>
              </p:cNvSpPr>
              <p:nvPr/>
            </p:nvSpPr>
            <p:spPr bwMode="auto">
              <a:xfrm rot="10800000">
                <a:off x="2893" y="1224"/>
                <a:ext cx="198" cy="198"/>
              </a:xfrm>
              <a:custGeom>
                <a:avLst/>
                <a:gdLst>
                  <a:gd name="T0" fmla="*/ 99 w 21600"/>
                  <a:gd name="T1" fmla="*/ 0 h 21600"/>
                  <a:gd name="T2" fmla="*/ 19 w 21600"/>
                  <a:gd name="T3" fmla="*/ 66 h 21600"/>
                  <a:gd name="T4" fmla="*/ 99 w 21600"/>
                  <a:gd name="T5" fmla="*/ 25 h 21600"/>
                  <a:gd name="T6" fmla="*/ 179 w 21600"/>
                  <a:gd name="T7" fmla="*/ 6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09 w 21600"/>
                  <a:gd name="T13" fmla="*/ 0 h 21600"/>
                  <a:gd name="T14" fmla="*/ 21491 w 21600"/>
                  <a:gd name="T15" fmla="*/ 970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272" y="7745"/>
                    </a:moveTo>
                    <a:cubicBezTo>
                      <a:pt x="4515" y="4680"/>
                      <a:pt x="7492" y="2675"/>
                      <a:pt x="10800" y="2676"/>
                    </a:cubicBezTo>
                    <a:cubicBezTo>
                      <a:pt x="14107" y="2676"/>
                      <a:pt x="17084" y="4680"/>
                      <a:pt x="18327" y="7745"/>
                    </a:cubicBezTo>
                    <a:lnTo>
                      <a:pt x="20807" y="6738"/>
                    </a:lnTo>
                    <a:cubicBezTo>
                      <a:pt x="19154" y="2665"/>
                      <a:pt x="15196" y="-1"/>
                      <a:pt x="10799" y="0"/>
                    </a:cubicBezTo>
                    <a:cubicBezTo>
                      <a:pt x="6403" y="0"/>
                      <a:pt x="2445" y="2665"/>
                      <a:pt x="792" y="6738"/>
                    </a:cubicBezTo>
                    <a:lnTo>
                      <a:pt x="3272" y="77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5" name="AutoShape 332"/>
              <p:cNvSpPr>
                <a:spLocks noChangeArrowheads="1"/>
              </p:cNvSpPr>
              <p:nvPr/>
            </p:nvSpPr>
            <p:spPr bwMode="auto">
              <a:xfrm rot="10800000">
                <a:off x="2751" y="1395"/>
                <a:ext cx="198" cy="198"/>
              </a:xfrm>
              <a:custGeom>
                <a:avLst/>
                <a:gdLst>
                  <a:gd name="T0" fmla="*/ 99 w 21600"/>
                  <a:gd name="T1" fmla="*/ 0 h 21600"/>
                  <a:gd name="T2" fmla="*/ 19 w 21600"/>
                  <a:gd name="T3" fmla="*/ 66 h 21600"/>
                  <a:gd name="T4" fmla="*/ 99 w 21600"/>
                  <a:gd name="T5" fmla="*/ 25 h 21600"/>
                  <a:gd name="T6" fmla="*/ 179 w 21600"/>
                  <a:gd name="T7" fmla="*/ 6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09 w 21600"/>
                  <a:gd name="T13" fmla="*/ 0 h 21600"/>
                  <a:gd name="T14" fmla="*/ 21491 w 21600"/>
                  <a:gd name="T15" fmla="*/ 970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272" y="7745"/>
                    </a:moveTo>
                    <a:cubicBezTo>
                      <a:pt x="4515" y="4680"/>
                      <a:pt x="7492" y="2675"/>
                      <a:pt x="10800" y="2676"/>
                    </a:cubicBezTo>
                    <a:cubicBezTo>
                      <a:pt x="14107" y="2676"/>
                      <a:pt x="17084" y="4680"/>
                      <a:pt x="18327" y="7745"/>
                    </a:cubicBezTo>
                    <a:lnTo>
                      <a:pt x="20807" y="6738"/>
                    </a:lnTo>
                    <a:cubicBezTo>
                      <a:pt x="19154" y="2665"/>
                      <a:pt x="15196" y="-1"/>
                      <a:pt x="10799" y="0"/>
                    </a:cubicBezTo>
                    <a:cubicBezTo>
                      <a:pt x="6403" y="0"/>
                      <a:pt x="2445" y="2665"/>
                      <a:pt x="792" y="6738"/>
                    </a:cubicBezTo>
                    <a:lnTo>
                      <a:pt x="3272" y="7745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15" name="アーチ 114"/>
            <p:cNvSpPr/>
            <p:nvPr/>
          </p:nvSpPr>
          <p:spPr bwMode="auto">
            <a:xfrm>
              <a:off x="4421389" y="2807105"/>
              <a:ext cx="990107" cy="963755"/>
            </a:xfrm>
            <a:prstGeom prst="blockArc">
              <a:avLst>
                <a:gd name="adj1" fmla="val 12838141"/>
                <a:gd name="adj2" fmla="val 19718384"/>
                <a:gd name="adj3" fmla="val 21811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6" name="グループ化 115"/>
            <p:cNvGrpSpPr/>
            <p:nvPr/>
          </p:nvGrpSpPr>
          <p:grpSpPr>
            <a:xfrm rot="1800000">
              <a:off x="4755317" y="4679459"/>
              <a:ext cx="272267" cy="440255"/>
              <a:chOff x="5946844" y="3909148"/>
              <a:chExt cx="505631" cy="817603"/>
            </a:xfrm>
          </p:grpSpPr>
          <p:sp>
            <p:nvSpPr>
              <p:cNvPr id="136" name="角丸四角形 135"/>
              <p:cNvSpPr/>
              <p:nvPr/>
            </p:nvSpPr>
            <p:spPr bwMode="auto">
              <a:xfrm>
                <a:off x="6033120" y="4218732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角丸四角形 136"/>
              <p:cNvSpPr/>
              <p:nvPr/>
            </p:nvSpPr>
            <p:spPr bwMode="auto">
              <a:xfrm>
                <a:off x="6033120" y="3909148"/>
                <a:ext cx="419355" cy="495645"/>
              </a:xfrm>
              <a:prstGeom prst="roundRect">
                <a:avLst>
                  <a:gd name="adj" fmla="val 27249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角丸四角形 137"/>
              <p:cNvSpPr/>
              <p:nvPr/>
            </p:nvSpPr>
            <p:spPr bwMode="auto">
              <a:xfrm>
                <a:off x="6142657" y="4265916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角丸四角形 138"/>
              <p:cNvSpPr/>
              <p:nvPr/>
            </p:nvSpPr>
            <p:spPr bwMode="auto">
              <a:xfrm rot="1800000">
                <a:off x="5946844" y="3967120"/>
                <a:ext cx="122121" cy="39803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角丸四角形 139"/>
              <p:cNvSpPr/>
              <p:nvPr/>
            </p:nvSpPr>
            <p:spPr bwMode="auto">
              <a:xfrm>
                <a:off x="6254079" y="4247515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角丸四角形 140"/>
              <p:cNvSpPr/>
              <p:nvPr/>
            </p:nvSpPr>
            <p:spPr bwMode="auto">
              <a:xfrm>
                <a:off x="6362187" y="4221558"/>
                <a:ext cx="87188" cy="3951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7" name="グループ化 116"/>
            <p:cNvGrpSpPr/>
            <p:nvPr/>
          </p:nvGrpSpPr>
          <p:grpSpPr>
            <a:xfrm rot="19800000" flipH="1">
              <a:off x="4788725" y="4661264"/>
              <a:ext cx="272267" cy="440255"/>
              <a:chOff x="5946844" y="3909148"/>
              <a:chExt cx="505631" cy="817603"/>
            </a:xfrm>
          </p:grpSpPr>
          <p:sp>
            <p:nvSpPr>
              <p:cNvPr id="130" name="角丸四角形 129"/>
              <p:cNvSpPr/>
              <p:nvPr/>
            </p:nvSpPr>
            <p:spPr bwMode="auto">
              <a:xfrm>
                <a:off x="6033120" y="4218732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角丸四角形 130"/>
              <p:cNvSpPr/>
              <p:nvPr/>
            </p:nvSpPr>
            <p:spPr bwMode="auto">
              <a:xfrm>
                <a:off x="6033120" y="3909148"/>
                <a:ext cx="419355" cy="495645"/>
              </a:xfrm>
              <a:prstGeom prst="roundRect">
                <a:avLst>
                  <a:gd name="adj" fmla="val 27249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角丸四角形 131"/>
              <p:cNvSpPr/>
              <p:nvPr/>
            </p:nvSpPr>
            <p:spPr bwMode="auto">
              <a:xfrm>
                <a:off x="6142657" y="4265916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角丸四角形 132"/>
              <p:cNvSpPr/>
              <p:nvPr/>
            </p:nvSpPr>
            <p:spPr bwMode="auto">
              <a:xfrm rot="1800000">
                <a:off x="5946844" y="3967120"/>
                <a:ext cx="122121" cy="39803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角丸四角形 133"/>
              <p:cNvSpPr/>
              <p:nvPr/>
            </p:nvSpPr>
            <p:spPr bwMode="auto">
              <a:xfrm>
                <a:off x="6254079" y="4247515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角丸四角形 134"/>
              <p:cNvSpPr/>
              <p:nvPr/>
            </p:nvSpPr>
            <p:spPr bwMode="auto">
              <a:xfrm>
                <a:off x="6362187" y="4221558"/>
                <a:ext cx="87188" cy="3951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8" name="グループ化 117"/>
            <p:cNvGrpSpPr/>
            <p:nvPr/>
          </p:nvGrpSpPr>
          <p:grpSpPr>
            <a:xfrm rot="238932">
              <a:off x="4457315" y="3722254"/>
              <a:ext cx="373360" cy="1052055"/>
              <a:chOff x="4448363" y="3709550"/>
              <a:chExt cx="373360" cy="1052055"/>
            </a:xfrm>
          </p:grpSpPr>
          <p:grpSp>
            <p:nvGrpSpPr>
              <p:cNvPr id="126" name="グループ化 125"/>
              <p:cNvGrpSpPr/>
              <p:nvPr/>
            </p:nvGrpSpPr>
            <p:grpSpPr>
              <a:xfrm rot="8100000">
                <a:off x="4496711" y="4101813"/>
                <a:ext cx="325012" cy="659792"/>
                <a:chOff x="5755511" y="3681237"/>
                <a:chExt cx="325012" cy="659792"/>
              </a:xfrm>
            </p:grpSpPr>
            <p:sp>
              <p:nvSpPr>
                <p:cNvPr id="128" name="AutoShape 328"/>
                <p:cNvSpPr>
                  <a:spLocks noChangeArrowheads="1"/>
                </p:cNvSpPr>
                <p:nvPr/>
              </p:nvSpPr>
              <p:spPr bwMode="auto">
                <a:xfrm rot="6300000">
                  <a:off x="5567366" y="3888284"/>
                  <a:ext cx="640890" cy="26459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29" name="Rectangle 329"/>
                <p:cNvSpPr>
                  <a:spLocks noChangeArrowheads="1"/>
                </p:cNvSpPr>
                <p:nvPr/>
              </p:nvSpPr>
              <p:spPr bwMode="auto">
                <a:xfrm rot="900000">
                  <a:off x="5839857" y="3681237"/>
                  <a:ext cx="240666" cy="1130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27" name="AutoShape 328"/>
              <p:cNvSpPr>
                <a:spLocks noChangeArrowheads="1"/>
              </p:cNvSpPr>
              <p:nvPr/>
            </p:nvSpPr>
            <p:spPr bwMode="auto">
              <a:xfrm rot="16200000">
                <a:off x="4260218" y="3897695"/>
                <a:ext cx="640890" cy="26459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19" name="グループ化 118"/>
            <p:cNvGrpSpPr/>
            <p:nvPr/>
          </p:nvGrpSpPr>
          <p:grpSpPr>
            <a:xfrm rot="21361068" flipH="1">
              <a:off x="4997126" y="3734386"/>
              <a:ext cx="373360" cy="1052055"/>
              <a:chOff x="4448363" y="3709550"/>
              <a:chExt cx="373360" cy="1052055"/>
            </a:xfrm>
          </p:grpSpPr>
          <p:grpSp>
            <p:nvGrpSpPr>
              <p:cNvPr id="122" name="グループ化 121"/>
              <p:cNvGrpSpPr/>
              <p:nvPr/>
            </p:nvGrpSpPr>
            <p:grpSpPr>
              <a:xfrm rot="8100000">
                <a:off x="4496711" y="4101813"/>
                <a:ext cx="325012" cy="659792"/>
                <a:chOff x="5755511" y="3681237"/>
                <a:chExt cx="325012" cy="659792"/>
              </a:xfrm>
            </p:grpSpPr>
            <p:sp>
              <p:nvSpPr>
                <p:cNvPr id="124" name="AutoShape 328"/>
                <p:cNvSpPr>
                  <a:spLocks noChangeArrowheads="1"/>
                </p:cNvSpPr>
                <p:nvPr/>
              </p:nvSpPr>
              <p:spPr bwMode="auto">
                <a:xfrm rot="6300000">
                  <a:off x="5567366" y="3888284"/>
                  <a:ext cx="640890" cy="26459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25" name="Rectangle 329"/>
                <p:cNvSpPr>
                  <a:spLocks noChangeArrowheads="1"/>
                </p:cNvSpPr>
                <p:nvPr/>
              </p:nvSpPr>
              <p:spPr bwMode="auto">
                <a:xfrm rot="900000">
                  <a:off x="5839857" y="3681237"/>
                  <a:ext cx="240666" cy="1130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23" name="AutoShape 328"/>
              <p:cNvSpPr>
                <a:spLocks noChangeArrowheads="1"/>
              </p:cNvSpPr>
              <p:nvPr/>
            </p:nvSpPr>
            <p:spPr bwMode="auto">
              <a:xfrm rot="16200000">
                <a:off x="4260218" y="3897695"/>
                <a:ext cx="640890" cy="26459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20" name="フローチャート : 組合せ 119"/>
            <p:cNvSpPr/>
            <p:nvPr/>
          </p:nvSpPr>
          <p:spPr bwMode="auto">
            <a:xfrm>
              <a:off x="4501726" y="3160072"/>
              <a:ext cx="86943" cy="331938"/>
            </a:xfrm>
            <a:prstGeom prst="flowChartMerg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ローチャート : 組合せ 120"/>
            <p:cNvSpPr/>
            <p:nvPr/>
          </p:nvSpPr>
          <p:spPr bwMode="auto">
            <a:xfrm>
              <a:off x="5256582" y="3160072"/>
              <a:ext cx="86943" cy="331938"/>
            </a:xfrm>
            <a:prstGeom prst="flowChartMerg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300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pop075_準備中</dc:title>
  <dc:subject>pop075_準備中</dc:subject>
  <dc:creator>http://www.digipot.net</dc:creator>
  <cp:lastModifiedBy/>
  <cp:revision>1</cp:revision>
  <dcterms:created xsi:type="dcterms:W3CDTF">2013-10-14T01:45:52Z</dcterms:created>
  <dcterms:modified xsi:type="dcterms:W3CDTF">2013-10-14T01:45:54Z</dcterms:modified>
  <cp:version>1</cp:version>
</cp:coreProperties>
</file>