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 varScale="1">
        <p:scale>
          <a:sx n="59" d="100"/>
          <a:sy n="59" d="100"/>
        </p:scale>
        <p:origin x="-2914" y="-91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478993" y="1"/>
            <a:ext cx="5324535" cy="9906000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受付は</a:t>
            </a:r>
            <a:endParaRPr lang="en-US" altLang="ja-JP" sz="167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6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こちらへ</a:t>
            </a:r>
            <a:endParaRPr lang="ja-JP" altLang="en-US" sz="16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302"/>
          <p:cNvGrpSpPr>
            <a:grpSpLocks/>
          </p:cNvGrpSpPr>
          <p:nvPr/>
        </p:nvGrpSpPr>
        <p:grpSpPr bwMode="auto">
          <a:xfrm>
            <a:off x="772369" y="1762327"/>
            <a:ext cx="5890628" cy="6075020"/>
            <a:chOff x="2496" y="1026"/>
            <a:chExt cx="1182" cy="1219"/>
          </a:xfrm>
        </p:grpSpPr>
        <p:sp>
          <p:nvSpPr>
            <p:cNvPr id="12" name="Rectangle 303"/>
            <p:cNvSpPr>
              <a:spLocks noChangeArrowheads="1"/>
            </p:cNvSpPr>
            <p:nvPr/>
          </p:nvSpPr>
          <p:spPr bwMode="auto">
            <a:xfrm>
              <a:off x="2780" y="1650"/>
              <a:ext cx="170" cy="11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" name="Rectangle 304"/>
            <p:cNvSpPr>
              <a:spLocks noChangeArrowheads="1"/>
            </p:cNvSpPr>
            <p:nvPr/>
          </p:nvSpPr>
          <p:spPr bwMode="auto">
            <a:xfrm>
              <a:off x="2780" y="1593"/>
              <a:ext cx="170" cy="11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" name="AutoShape 305"/>
            <p:cNvSpPr>
              <a:spLocks noChangeArrowheads="1"/>
            </p:cNvSpPr>
            <p:nvPr/>
          </p:nvSpPr>
          <p:spPr bwMode="auto">
            <a:xfrm>
              <a:off x="2496" y="1026"/>
              <a:ext cx="737" cy="737"/>
            </a:xfrm>
            <a:custGeom>
              <a:avLst/>
              <a:gdLst>
                <a:gd name="T0" fmla="*/ 369 w 21600"/>
                <a:gd name="T1" fmla="*/ 0 h 21600"/>
                <a:gd name="T2" fmla="*/ 120 w 21600"/>
                <a:gd name="T3" fmla="*/ 565 h 21600"/>
                <a:gd name="T4" fmla="*/ 369 w 21600"/>
                <a:gd name="T5" fmla="*/ 103 h 21600"/>
                <a:gd name="T6" fmla="*/ 617 w 21600"/>
                <a:gd name="T7" fmla="*/ 56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53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689" y="15620"/>
                  </a:moveTo>
                  <a:cubicBezTo>
                    <a:pt x="3606" y="14247"/>
                    <a:pt x="3017" y="12549"/>
                    <a:pt x="3017" y="10800"/>
                  </a:cubicBezTo>
                  <a:cubicBezTo>
                    <a:pt x="3017" y="6501"/>
                    <a:pt x="6501" y="3017"/>
                    <a:pt x="10800" y="3017"/>
                  </a:cubicBezTo>
                  <a:cubicBezTo>
                    <a:pt x="15098" y="3017"/>
                    <a:pt x="18583" y="6501"/>
                    <a:pt x="18583" y="10800"/>
                  </a:cubicBezTo>
                  <a:cubicBezTo>
                    <a:pt x="18583" y="12549"/>
                    <a:pt x="17993" y="14247"/>
                    <a:pt x="16910" y="15620"/>
                  </a:cubicBezTo>
                  <a:lnTo>
                    <a:pt x="19279" y="17489"/>
                  </a:lnTo>
                  <a:cubicBezTo>
                    <a:pt x="20782" y="15583"/>
                    <a:pt x="21600" y="13227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3227"/>
                    <a:pt x="817" y="15583"/>
                    <a:pt x="2320" y="17489"/>
                  </a:cubicBezTo>
                  <a:lnTo>
                    <a:pt x="4689" y="15620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Oval 306"/>
            <p:cNvSpPr>
              <a:spLocks noChangeArrowheads="1"/>
            </p:cNvSpPr>
            <p:nvPr/>
          </p:nvSpPr>
          <p:spPr bwMode="auto">
            <a:xfrm>
              <a:off x="3063" y="1310"/>
              <a:ext cx="170" cy="17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" name="Oval 307"/>
            <p:cNvSpPr>
              <a:spLocks noChangeArrowheads="1"/>
            </p:cNvSpPr>
            <p:nvPr/>
          </p:nvSpPr>
          <p:spPr bwMode="auto">
            <a:xfrm>
              <a:off x="2496" y="1310"/>
              <a:ext cx="170" cy="17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" name="Oval 308"/>
            <p:cNvSpPr>
              <a:spLocks noChangeArrowheads="1"/>
            </p:cNvSpPr>
            <p:nvPr/>
          </p:nvSpPr>
          <p:spPr bwMode="auto">
            <a:xfrm>
              <a:off x="2581" y="1111"/>
              <a:ext cx="567" cy="567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" name="AutoShape 309"/>
            <p:cNvSpPr>
              <a:spLocks noChangeArrowheads="1"/>
            </p:cNvSpPr>
            <p:nvPr/>
          </p:nvSpPr>
          <p:spPr bwMode="auto">
            <a:xfrm>
              <a:off x="2529" y="1060"/>
              <a:ext cx="670" cy="668"/>
            </a:xfrm>
            <a:custGeom>
              <a:avLst/>
              <a:gdLst>
                <a:gd name="T0" fmla="*/ 335 w 21600"/>
                <a:gd name="T1" fmla="*/ 0 h 21600"/>
                <a:gd name="T2" fmla="*/ 42 w 21600"/>
                <a:gd name="T3" fmla="*/ 295 h 21600"/>
                <a:gd name="T4" fmla="*/ 335 w 21600"/>
                <a:gd name="T5" fmla="*/ 78 h 21600"/>
                <a:gd name="T6" fmla="*/ 628 w 21600"/>
                <a:gd name="T7" fmla="*/ 29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97 w 21600"/>
                <a:gd name="T13" fmla="*/ 0 h 21600"/>
                <a:gd name="T14" fmla="*/ 21503 w 21600"/>
                <a:gd name="T15" fmla="*/ 1199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611" y="9701"/>
                  </a:moveTo>
                  <a:cubicBezTo>
                    <a:pt x="3161" y="5599"/>
                    <a:pt x="6661" y="2537"/>
                    <a:pt x="10800" y="2538"/>
                  </a:cubicBezTo>
                  <a:cubicBezTo>
                    <a:pt x="14938" y="2538"/>
                    <a:pt x="18438" y="5599"/>
                    <a:pt x="18988" y="9701"/>
                  </a:cubicBezTo>
                  <a:lnTo>
                    <a:pt x="21504" y="9363"/>
                  </a:lnTo>
                  <a:cubicBezTo>
                    <a:pt x="20784" y="4002"/>
                    <a:pt x="16209" y="-1"/>
                    <a:pt x="10799" y="0"/>
                  </a:cubicBezTo>
                  <a:cubicBezTo>
                    <a:pt x="5390" y="0"/>
                    <a:pt x="815" y="4002"/>
                    <a:pt x="95" y="9363"/>
                  </a:cubicBezTo>
                  <a:lnTo>
                    <a:pt x="2611" y="9701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AutoShape 310"/>
            <p:cNvSpPr>
              <a:spLocks noChangeArrowheads="1"/>
            </p:cNvSpPr>
            <p:nvPr/>
          </p:nvSpPr>
          <p:spPr bwMode="auto">
            <a:xfrm>
              <a:off x="2553" y="1735"/>
              <a:ext cx="624" cy="482"/>
            </a:xfrm>
            <a:prstGeom prst="roundRect">
              <a:avLst>
                <a:gd name="adj" fmla="val 27153"/>
              </a:avLst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" name="Rectangle 311"/>
            <p:cNvSpPr>
              <a:spLocks noChangeArrowheads="1"/>
            </p:cNvSpPr>
            <p:nvPr/>
          </p:nvSpPr>
          <p:spPr bwMode="auto">
            <a:xfrm>
              <a:off x="2553" y="2047"/>
              <a:ext cx="624" cy="198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" name="AutoShape 312"/>
            <p:cNvSpPr>
              <a:spLocks noChangeArrowheads="1"/>
            </p:cNvSpPr>
            <p:nvPr/>
          </p:nvSpPr>
          <p:spPr bwMode="auto">
            <a:xfrm rot="10800000">
              <a:off x="2723" y="1735"/>
              <a:ext cx="284" cy="312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" name="Oval 313"/>
            <p:cNvSpPr>
              <a:spLocks noChangeArrowheads="1"/>
            </p:cNvSpPr>
            <p:nvPr/>
          </p:nvSpPr>
          <p:spPr bwMode="auto">
            <a:xfrm>
              <a:off x="2837" y="2075"/>
              <a:ext cx="57" cy="5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" name="Oval 314"/>
            <p:cNvSpPr>
              <a:spLocks noChangeArrowheads="1"/>
            </p:cNvSpPr>
            <p:nvPr/>
          </p:nvSpPr>
          <p:spPr bwMode="auto">
            <a:xfrm>
              <a:off x="2837" y="2160"/>
              <a:ext cx="57" cy="5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4" name="Group 315"/>
            <p:cNvGrpSpPr>
              <a:grpSpLocks/>
            </p:cNvGrpSpPr>
            <p:nvPr/>
          </p:nvGrpSpPr>
          <p:grpSpPr bwMode="auto">
            <a:xfrm rot="-1800000">
              <a:off x="2893" y="1650"/>
              <a:ext cx="785" cy="372"/>
              <a:chOff x="3225" y="1848"/>
              <a:chExt cx="785" cy="372"/>
            </a:xfrm>
          </p:grpSpPr>
          <p:grpSp>
            <p:nvGrpSpPr>
              <p:cNvPr id="28" name="Group 316"/>
              <p:cNvGrpSpPr>
                <a:grpSpLocks/>
              </p:cNvGrpSpPr>
              <p:nvPr/>
            </p:nvGrpSpPr>
            <p:grpSpPr bwMode="auto">
              <a:xfrm>
                <a:off x="3489" y="1848"/>
                <a:ext cx="521" cy="174"/>
                <a:chOff x="1919" y="1962"/>
                <a:chExt cx="521" cy="174"/>
              </a:xfrm>
            </p:grpSpPr>
            <p:grpSp>
              <p:nvGrpSpPr>
                <p:cNvPr id="32" name="Group 317"/>
                <p:cNvGrpSpPr>
                  <a:grpSpLocks/>
                </p:cNvGrpSpPr>
                <p:nvPr/>
              </p:nvGrpSpPr>
              <p:grpSpPr bwMode="auto">
                <a:xfrm rot="317379">
                  <a:off x="2043" y="1962"/>
                  <a:ext cx="397" cy="120"/>
                  <a:chOff x="1107" y="2670"/>
                  <a:chExt cx="765" cy="232"/>
                </a:xfrm>
              </p:grpSpPr>
              <p:sp>
                <p:nvSpPr>
                  <p:cNvPr id="34" name="AutoShape 318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1334" y="2670"/>
                    <a:ext cx="255" cy="11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5" name="AutoShape 319"/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755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6" name="AutoShape 320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589" y="2727"/>
                    <a:ext cx="227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7" name="AutoShape 321"/>
                  <p:cNvSpPr>
                    <a:spLocks noChangeArrowheads="1"/>
                  </p:cNvSpPr>
                  <p:nvPr/>
                </p:nvSpPr>
                <p:spPr bwMode="auto">
                  <a:xfrm>
                    <a:off x="1334" y="2784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5" name="AutoShape 322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616" y="2751"/>
                    <a:ext cx="256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6" name="AutoShape 323"/>
                  <p:cNvSpPr>
                    <a:spLocks noChangeArrowheads="1"/>
                  </p:cNvSpPr>
                  <p:nvPr/>
                </p:nvSpPr>
                <p:spPr bwMode="auto">
                  <a:xfrm>
                    <a:off x="1107" y="2727"/>
                    <a:ext cx="453" cy="1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7" name="AutoShape 324"/>
                  <p:cNvSpPr>
                    <a:spLocks noChangeArrowheads="1"/>
                  </p:cNvSpPr>
                  <p:nvPr/>
                </p:nvSpPr>
                <p:spPr bwMode="auto">
                  <a:xfrm>
                    <a:off x="1279" y="2817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8" name="AutoShape 325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561" y="2784"/>
                    <a:ext cx="256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33" name="AutoShape 326"/>
                <p:cNvSpPr>
                  <a:spLocks noChangeArrowheads="1"/>
                </p:cNvSpPr>
                <p:nvPr/>
              </p:nvSpPr>
              <p:spPr bwMode="auto">
                <a:xfrm rot="2700000">
                  <a:off x="1964" y="1982"/>
                  <a:ext cx="109" cy="199"/>
                </a:xfrm>
                <a:prstGeom prst="roundRect">
                  <a:avLst>
                    <a:gd name="adj" fmla="val 2088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29" name="Group 327"/>
              <p:cNvGrpSpPr>
                <a:grpSpLocks/>
              </p:cNvGrpSpPr>
              <p:nvPr/>
            </p:nvGrpSpPr>
            <p:grpSpPr bwMode="auto">
              <a:xfrm>
                <a:off x="3225" y="1873"/>
                <a:ext cx="482" cy="347"/>
                <a:chOff x="3225" y="1873"/>
                <a:chExt cx="482" cy="347"/>
              </a:xfrm>
            </p:grpSpPr>
            <p:sp>
              <p:nvSpPr>
                <p:cNvPr id="30" name="AutoShape 328"/>
                <p:cNvSpPr>
                  <a:spLocks noChangeArrowheads="1"/>
                </p:cNvSpPr>
                <p:nvPr/>
              </p:nvSpPr>
              <p:spPr bwMode="auto">
                <a:xfrm rot="8100000">
                  <a:off x="3225" y="2021"/>
                  <a:ext cx="482" cy="1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1" name="Rectangle 329"/>
                <p:cNvSpPr>
                  <a:spLocks noChangeArrowheads="1"/>
                </p:cNvSpPr>
                <p:nvPr/>
              </p:nvSpPr>
              <p:spPr bwMode="auto">
                <a:xfrm rot="2700000">
                  <a:off x="3529" y="1921"/>
                  <a:ext cx="181" cy="85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sp>
          <p:nvSpPr>
            <p:cNvPr id="25" name="AutoShape 330"/>
            <p:cNvSpPr>
              <a:spLocks noChangeArrowheads="1"/>
            </p:cNvSpPr>
            <p:nvPr/>
          </p:nvSpPr>
          <p:spPr bwMode="auto">
            <a:xfrm rot="10800000">
              <a:off x="2638" y="1224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AutoShape 331"/>
            <p:cNvSpPr>
              <a:spLocks noChangeArrowheads="1"/>
            </p:cNvSpPr>
            <p:nvPr/>
          </p:nvSpPr>
          <p:spPr bwMode="auto">
            <a:xfrm rot="10800000">
              <a:off x="2893" y="1224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AutoShape 332"/>
            <p:cNvSpPr>
              <a:spLocks noChangeArrowheads="1"/>
            </p:cNvSpPr>
            <p:nvPr/>
          </p:nvSpPr>
          <p:spPr bwMode="auto">
            <a:xfrm rot="10800000">
              <a:off x="2751" y="1395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6177136"/>
            <a:ext cx="6597353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受付は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こちらへ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2" name="Group 302"/>
          <p:cNvGrpSpPr>
            <a:grpSpLocks/>
          </p:cNvGrpSpPr>
          <p:nvPr/>
        </p:nvGrpSpPr>
        <p:grpSpPr bwMode="auto">
          <a:xfrm>
            <a:off x="1403967" y="548369"/>
            <a:ext cx="5231184" cy="5394934"/>
            <a:chOff x="2496" y="1026"/>
            <a:chExt cx="1182" cy="1219"/>
          </a:xfrm>
        </p:grpSpPr>
        <p:sp>
          <p:nvSpPr>
            <p:cNvPr id="13" name="Rectangle 303"/>
            <p:cNvSpPr>
              <a:spLocks noChangeArrowheads="1"/>
            </p:cNvSpPr>
            <p:nvPr/>
          </p:nvSpPr>
          <p:spPr bwMode="auto">
            <a:xfrm>
              <a:off x="2780" y="1650"/>
              <a:ext cx="170" cy="11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" name="Rectangle 304"/>
            <p:cNvSpPr>
              <a:spLocks noChangeArrowheads="1"/>
            </p:cNvSpPr>
            <p:nvPr/>
          </p:nvSpPr>
          <p:spPr bwMode="auto">
            <a:xfrm>
              <a:off x="2780" y="1593"/>
              <a:ext cx="170" cy="11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" name="AutoShape 305"/>
            <p:cNvSpPr>
              <a:spLocks noChangeArrowheads="1"/>
            </p:cNvSpPr>
            <p:nvPr/>
          </p:nvSpPr>
          <p:spPr bwMode="auto">
            <a:xfrm>
              <a:off x="2496" y="1026"/>
              <a:ext cx="737" cy="737"/>
            </a:xfrm>
            <a:custGeom>
              <a:avLst/>
              <a:gdLst>
                <a:gd name="T0" fmla="*/ 369 w 21600"/>
                <a:gd name="T1" fmla="*/ 0 h 21600"/>
                <a:gd name="T2" fmla="*/ 120 w 21600"/>
                <a:gd name="T3" fmla="*/ 565 h 21600"/>
                <a:gd name="T4" fmla="*/ 369 w 21600"/>
                <a:gd name="T5" fmla="*/ 103 h 21600"/>
                <a:gd name="T6" fmla="*/ 617 w 21600"/>
                <a:gd name="T7" fmla="*/ 56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53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689" y="15620"/>
                  </a:moveTo>
                  <a:cubicBezTo>
                    <a:pt x="3606" y="14247"/>
                    <a:pt x="3017" y="12549"/>
                    <a:pt x="3017" y="10800"/>
                  </a:cubicBezTo>
                  <a:cubicBezTo>
                    <a:pt x="3017" y="6501"/>
                    <a:pt x="6501" y="3017"/>
                    <a:pt x="10800" y="3017"/>
                  </a:cubicBezTo>
                  <a:cubicBezTo>
                    <a:pt x="15098" y="3017"/>
                    <a:pt x="18583" y="6501"/>
                    <a:pt x="18583" y="10800"/>
                  </a:cubicBezTo>
                  <a:cubicBezTo>
                    <a:pt x="18583" y="12549"/>
                    <a:pt x="17993" y="14247"/>
                    <a:pt x="16910" y="15620"/>
                  </a:cubicBezTo>
                  <a:lnTo>
                    <a:pt x="19279" y="17489"/>
                  </a:lnTo>
                  <a:cubicBezTo>
                    <a:pt x="20782" y="15583"/>
                    <a:pt x="21600" y="13227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3227"/>
                    <a:pt x="817" y="15583"/>
                    <a:pt x="2320" y="17489"/>
                  </a:cubicBezTo>
                  <a:lnTo>
                    <a:pt x="4689" y="15620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Oval 306"/>
            <p:cNvSpPr>
              <a:spLocks noChangeArrowheads="1"/>
            </p:cNvSpPr>
            <p:nvPr/>
          </p:nvSpPr>
          <p:spPr bwMode="auto">
            <a:xfrm>
              <a:off x="3063" y="1310"/>
              <a:ext cx="170" cy="17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" name="Oval 307"/>
            <p:cNvSpPr>
              <a:spLocks noChangeArrowheads="1"/>
            </p:cNvSpPr>
            <p:nvPr/>
          </p:nvSpPr>
          <p:spPr bwMode="auto">
            <a:xfrm>
              <a:off x="2496" y="1310"/>
              <a:ext cx="170" cy="17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" name="Oval 308"/>
            <p:cNvSpPr>
              <a:spLocks noChangeArrowheads="1"/>
            </p:cNvSpPr>
            <p:nvPr/>
          </p:nvSpPr>
          <p:spPr bwMode="auto">
            <a:xfrm>
              <a:off x="2581" y="1111"/>
              <a:ext cx="567" cy="567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" name="AutoShape 309"/>
            <p:cNvSpPr>
              <a:spLocks noChangeArrowheads="1"/>
            </p:cNvSpPr>
            <p:nvPr/>
          </p:nvSpPr>
          <p:spPr bwMode="auto">
            <a:xfrm>
              <a:off x="2529" y="1060"/>
              <a:ext cx="670" cy="668"/>
            </a:xfrm>
            <a:custGeom>
              <a:avLst/>
              <a:gdLst>
                <a:gd name="T0" fmla="*/ 335 w 21600"/>
                <a:gd name="T1" fmla="*/ 0 h 21600"/>
                <a:gd name="T2" fmla="*/ 42 w 21600"/>
                <a:gd name="T3" fmla="*/ 295 h 21600"/>
                <a:gd name="T4" fmla="*/ 335 w 21600"/>
                <a:gd name="T5" fmla="*/ 78 h 21600"/>
                <a:gd name="T6" fmla="*/ 628 w 21600"/>
                <a:gd name="T7" fmla="*/ 29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97 w 21600"/>
                <a:gd name="T13" fmla="*/ 0 h 21600"/>
                <a:gd name="T14" fmla="*/ 21503 w 21600"/>
                <a:gd name="T15" fmla="*/ 1199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611" y="9701"/>
                  </a:moveTo>
                  <a:cubicBezTo>
                    <a:pt x="3161" y="5599"/>
                    <a:pt x="6661" y="2537"/>
                    <a:pt x="10800" y="2538"/>
                  </a:cubicBezTo>
                  <a:cubicBezTo>
                    <a:pt x="14938" y="2538"/>
                    <a:pt x="18438" y="5599"/>
                    <a:pt x="18988" y="9701"/>
                  </a:cubicBezTo>
                  <a:lnTo>
                    <a:pt x="21504" y="9363"/>
                  </a:lnTo>
                  <a:cubicBezTo>
                    <a:pt x="20784" y="4002"/>
                    <a:pt x="16209" y="-1"/>
                    <a:pt x="10799" y="0"/>
                  </a:cubicBezTo>
                  <a:cubicBezTo>
                    <a:pt x="5390" y="0"/>
                    <a:pt x="815" y="4002"/>
                    <a:pt x="95" y="9363"/>
                  </a:cubicBezTo>
                  <a:lnTo>
                    <a:pt x="2611" y="9701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AutoShape 310"/>
            <p:cNvSpPr>
              <a:spLocks noChangeArrowheads="1"/>
            </p:cNvSpPr>
            <p:nvPr/>
          </p:nvSpPr>
          <p:spPr bwMode="auto">
            <a:xfrm>
              <a:off x="2553" y="1735"/>
              <a:ext cx="624" cy="482"/>
            </a:xfrm>
            <a:prstGeom prst="roundRect">
              <a:avLst>
                <a:gd name="adj" fmla="val 27153"/>
              </a:avLst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" name="Rectangle 311"/>
            <p:cNvSpPr>
              <a:spLocks noChangeArrowheads="1"/>
            </p:cNvSpPr>
            <p:nvPr/>
          </p:nvSpPr>
          <p:spPr bwMode="auto">
            <a:xfrm>
              <a:off x="2553" y="2047"/>
              <a:ext cx="624" cy="198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" name="AutoShape 312"/>
            <p:cNvSpPr>
              <a:spLocks noChangeArrowheads="1"/>
            </p:cNvSpPr>
            <p:nvPr/>
          </p:nvSpPr>
          <p:spPr bwMode="auto">
            <a:xfrm rot="10800000">
              <a:off x="2723" y="1735"/>
              <a:ext cx="284" cy="312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" name="Oval 313"/>
            <p:cNvSpPr>
              <a:spLocks noChangeArrowheads="1"/>
            </p:cNvSpPr>
            <p:nvPr/>
          </p:nvSpPr>
          <p:spPr bwMode="auto">
            <a:xfrm>
              <a:off x="2837" y="2075"/>
              <a:ext cx="57" cy="5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" name="Oval 314"/>
            <p:cNvSpPr>
              <a:spLocks noChangeArrowheads="1"/>
            </p:cNvSpPr>
            <p:nvPr/>
          </p:nvSpPr>
          <p:spPr bwMode="auto">
            <a:xfrm>
              <a:off x="2837" y="2160"/>
              <a:ext cx="57" cy="5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5" name="Group 315"/>
            <p:cNvGrpSpPr>
              <a:grpSpLocks/>
            </p:cNvGrpSpPr>
            <p:nvPr/>
          </p:nvGrpSpPr>
          <p:grpSpPr bwMode="auto">
            <a:xfrm rot="-1800000">
              <a:off x="2893" y="1650"/>
              <a:ext cx="785" cy="372"/>
              <a:chOff x="3225" y="1848"/>
              <a:chExt cx="785" cy="372"/>
            </a:xfrm>
          </p:grpSpPr>
          <p:grpSp>
            <p:nvGrpSpPr>
              <p:cNvPr id="29" name="Group 316"/>
              <p:cNvGrpSpPr>
                <a:grpSpLocks/>
              </p:cNvGrpSpPr>
              <p:nvPr/>
            </p:nvGrpSpPr>
            <p:grpSpPr bwMode="auto">
              <a:xfrm>
                <a:off x="3489" y="1848"/>
                <a:ext cx="521" cy="174"/>
                <a:chOff x="1919" y="1962"/>
                <a:chExt cx="521" cy="174"/>
              </a:xfrm>
            </p:grpSpPr>
            <p:grpSp>
              <p:nvGrpSpPr>
                <p:cNvPr id="33" name="Group 317"/>
                <p:cNvGrpSpPr>
                  <a:grpSpLocks/>
                </p:cNvGrpSpPr>
                <p:nvPr/>
              </p:nvGrpSpPr>
              <p:grpSpPr bwMode="auto">
                <a:xfrm rot="317379">
                  <a:off x="2043" y="1962"/>
                  <a:ext cx="397" cy="120"/>
                  <a:chOff x="1107" y="2670"/>
                  <a:chExt cx="765" cy="232"/>
                </a:xfrm>
              </p:grpSpPr>
              <p:sp>
                <p:nvSpPr>
                  <p:cNvPr id="35" name="AutoShape 318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1334" y="2670"/>
                    <a:ext cx="255" cy="11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6" name="AutoShape 319"/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755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7" name="AutoShape 320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589" y="2727"/>
                    <a:ext cx="227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9" name="AutoShape 321"/>
                  <p:cNvSpPr>
                    <a:spLocks noChangeArrowheads="1"/>
                  </p:cNvSpPr>
                  <p:nvPr/>
                </p:nvSpPr>
                <p:spPr bwMode="auto">
                  <a:xfrm>
                    <a:off x="1334" y="2784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0" name="AutoShape 322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616" y="2751"/>
                    <a:ext cx="256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1" name="AutoShape 323"/>
                  <p:cNvSpPr>
                    <a:spLocks noChangeArrowheads="1"/>
                  </p:cNvSpPr>
                  <p:nvPr/>
                </p:nvSpPr>
                <p:spPr bwMode="auto">
                  <a:xfrm>
                    <a:off x="1107" y="2727"/>
                    <a:ext cx="453" cy="1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2" name="AutoShape 324"/>
                  <p:cNvSpPr>
                    <a:spLocks noChangeArrowheads="1"/>
                  </p:cNvSpPr>
                  <p:nvPr/>
                </p:nvSpPr>
                <p:spPr bwMode="auto">
                  <a:xfrm>
                    <a:off x="1279" y="2817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3" name="AutoShape 325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561" y="2784"/>
                    <a:ext cx="256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34" name="AutoShape 326"/>
                <p:cNvSpPr>
                  <a:spLocks noChangeArrowheads="1"/>
                </p:cNvSpPr>
                <p:nvPr/>
              </p:nvSpPr>
              <p:spPr bwMode="auto">
                <a:xfrm rot="2700000">
                  <a:off x="1964" y="1982"/>
                  <a:ext cx="109" cy="199"/>
                </a:xfrm>
                <a:prstGeom prst="roundRect">
                  <a:avLst>
                    <a:gd name="adj" fmla="val 2088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30" name="Group 327"/>
              <p:cNvGrpSpPr>
                <a:grpSpLocks/>
              </p:cNvGrpSpPr>
              <p:nvPr/>
            </p:nvGrpSpPr>
            <p:grpSpPr bwMode="auto">
              <a:xfrm>
                <a:off x="3225" y="1873"/>
                <a:ext cx="482" cy="347"/>
                <a:chOff x="3225" y="1873"/>
                <a:chExt cx="482" cy="347"/>
              </a:xfrm>
            </p:grpSpPr>
            <p:sp>
              <p:nvSpPr>
                <p:cNvPr id="31" name="AutoShape 328"/>
                <p:cNvSpPr>
                  <a:spLocks noChangeArrowheads="1"/>
                </p:cNvSpPr>
                <p:nvPr/>
              </p:nvSpPr>
              <p:spPr bwMode="auto">
                <a:xfrm rot="8100000">
                  <a:off x="3225" y="2021"/>
                  <a:ext cx="482" cy="1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2" name="Rectangle 329"/>
                <p:cNvSpPr>
                  <a:spLocks noChangeArrowheads="1"/>
                </p:cNvSpPr>
                <p:nvPr/>
              </p:nvSpPr>
              <p:spPr bwMode="auto">
                <a:xfrm rot="2700000">
                  <a:off x="3529" y="1921"/>
                  <a:ext cx="181" cy="85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sp>
          <p:nvSpPr>
            <p:cNvPr id="26" name="AutoShape 330"/>
            <p:cNvSpPr>
              <a:spLocks noChangeArrowheads="1"/>
            </p:cNvSpPr>
            <p:nvPr/>
          </p:nvSpPr>
          <p:spPr bwMode="auto">
            <a:xfrm rot="10800000">
              <a:off x="2638" y="1224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" name="AutoShape 331"/>
            <p:cNvSpPr>
              <a:spLocks noChangeArrowheads="1"/>
            </p:cNvSpPr>
            <p:nvPr/>
          </p:nvSpPr>
          <p:spPr bwMode="auto">
            <a:xfrm rot="10800000">
              <a:off x="2893" y="1224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AutoShape 332"/>
            <p:cNvSpPr>
              <a:spLocks noChangeArrowheads="1"/>
            </p:cNvSpPr>
            <p:nvPr/>
          </p:nvSpPr>
          <p:spPr bwMode="auto">
            <a:xfrm rot="10800000">
              <a:off x="2751" y="1395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157192" y="848544"/>
            <a:ext cx="1200329" cy="84023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6000" dirty="0" smtClean="0"/>
              <a:t>先にお越しください</a:t>
            </a:r>
            <a:endParaRPr lang="ja-JP" altLang="en-US" sz="6000" dirty="0"/>
          </a:p>
        </p:txBody>
      </p:sp>
      <p:sp>
        <p:nvSpPr>
          <p:cNvPr id="10" name="正方形/長方形 9"/>
          <p:cNvSpPr/>
          <p:nvPr/>
        </p:nvSpPr>
        <p:spPr>
          <a:xfrm>
            <a:off x="694432" y="1"/>
            <a:ext cx="4462760" cy="9906000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3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受付は</a:t>
            </a:r>
            <a:endParaRPr lang="en-US" altLang="ja-JP" sz="139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13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こちらへ</a:t>
            </a:r>
            <a:endParaRPr lang="ja-JP" altLang="en-US" sz="139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190882" y="416496"/>
            <a:ext cx="6478477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9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受付は</a:t>
            </a:r>
            <a:endParaRPr lang="ja-JP" altLang="en-US" sz="9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190882" y="7818799"/>
            <a:ext cx="6478477" cy="18928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1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こちらへ</a:t>
            </a:r>
            <a:endParaRPr lang="ja-JP" altLang="en-US" sz="11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3" name="Group 302"/>
          <p:cNvGrpSpPr>
            <a:grpSpLocks/>
          </p:cNvGrpSpPr>
          <p:nvPr/>
        </p:nvGrpSpPr>
        <p:grpSpPr bwMode="auto">
          <a:xfrm>
            <a:off x="965915" y="1961931"/>
            <a:ext cx="5503536" cy="5675812"/>
            <a:chOff x="2496" y="1026"/>
            <a:chExt cx="1182" cy="1219"/>
          </a:xfrm>
        </p:grpSpPr>
        <p:sp>
          <p:nvSpPr>
            <p:cNvPr id="14" name="Rectangle 303"/>
            <p:cNvSpPr>
              <a:spLocks noChangeArrowheads="1"/>
            </p:cNvSpPr>
            <p:nvPr/>
          </p:nvSpPr>
          <p:spPr bwMode="auto">
            <a:xfrm>
              <a:off x="2780" y="1650"/>
              <a:ext cx="170" cy="11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" name="Rectangle 304"/>
            <p:cNvSpPr>
              <a:spLocks noChangeArrowheads="1"/>
            </p:cNvSpPr>
            <p:nvPr/>
          </p:nvSpPr>
          <p:spPr bwMode="auto">
            <a:xfrm>
              <a:off x="2780" y="1593"/>
              <a:ext cx="170" cy="11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" name="AutoShape 305"/>
            <p:cNvSpPr>
              <a:spLocks noChangeArrowheads="1"/>
            </p:cNvSpPr>
            <p:nvPr/>
          </p:nvSpPr>
          <p:spPr bwMode="auto">
            <a:xfrm>
              <a:off x="2496" y="1026"/>
              <a:ext cx="737" cy="737"/>
            </a:xfrm>
            <a:custGeom>
              <a:avLst/>
              <a:gdLst>
                <a:gd name="T0" fmla="*/ 369 w 21600"/>
                <a:gd name="T1" fmla="*/ 0 h 21600"/>
                <a:gd name="T2" fmla="*/ 120 w 21600"/>
                <a:gd name="T3" fmla="*/ 565 h 21600"/>
                <a:gd name="T4" fmla="*/ 369 w 21600"/>
                <a:gd name="T5" fmla="*/ 103 h 21600"/>
                <a:gd name="T6" fmla="*/ 617 w 21600"/>
                <a:gd name="T7" fmla="*/ 56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53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689" y="15620"/>
                  </a:moveTo>
                  <a:cubicBezTo>
                    <a:pt x="3606" y="14247"/>
                    <a:pt x="3017" y="12549"/>
                    <a:pt x="3017" y="10800"/>
                  </a:cubicBezTo>
                  <a:cubicBezTo>
                    <a:pt x="3017" y="6501"/>
                    <a:pt x="6501" y="3017"/>
                    <a:pt x="10800" y="3017"/>
                  </a:cubicBezTo>
                  <a:cubicBezTo>
                    <a:pt x="15098" y="3017"/>
                    <a:pt x="18583" y="6501"/>
                    <a:pt x="18583" y="10800"/>
                  </a:cubicBezTo>
                  <a:cubicBezTo>
                    <a:pt x="18583" y="12549"/>
                    <a:pt x="17993" y="14247"/>
                    <a:pt x="16910" y="15620"/>
                  </a:cubicBezTo>
                  <a:lnTo>
                    <a:pt x="19279" y="17489"/>
                  </a:lnTo>
                  <a:cubicBezTo>
                    <a:pt x="20782" y="15583"/>
                    <a:pt x="21600" y="13227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3227"/>
                    <a:pt x="817" y="15583"/>
                    <a:pt x="2320" y="17489"/>
                  </a:cubicBezTo>
                  <a:lnTo>
                    <a:pt x="4689" y="15620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Oval 306"/>
            <p:cNvSpPr>
              <a:spLocks noChangeArrowheads="1"/>
            </p:cNvSpPr>
            <p:nvPr/>
          </p:nvSpPr>
          <p:spPr bwMode="auto">
            <a:xfrm>
              <a:off x="3063" y="1310"/>
              <a:ext cx="170" cy="17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" name="Oval 307"/>
            <p:cNvSpPr>
              <a:spLocks noChangeArrowheads="1"/>
            </p:cNvSpPr>
            <p:nvPr/>
          </p:nvSpPr>
          <p:spPr bwMode="auto">
            <a:xfrm>
              <a:off x="2496" y="1310"/>
              <a:ext cx="170" cy="17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" name="Oval 308"/>
            <p:cNvSpPr>
              <a:spLocks noChangeArrowheads="1"/>
            </p:cNvSpPr>
            <p:nvPr/>
          </p:nvSpPr>
          <p:spPr bwMode="auto">
            <a:xfrm>
              <a:off x="2581" y="1111"/>
              <a:ext cx="567" cy="567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" name="AutoShape 309"/>
            <p:cNvSpPr>
              <a:spLocks noChangeArrowheads="1"/>
            </p:cNvSpPr>
            <p:nvPr/>
          </p:nvSpPr>
          <p:spPr bwMode="auto">
            <a:xfrm>
              <a:off x="2529" y="1060"/>
              <a:ext cx="670" cy="668"/>
            </a:xfrm>
            <a:custGeom>
              <a:avLst/>
              <a:gdLst>
                <a:gd name="T0" fmla="*/ 335 w 21600"/>
                <a:gd name="T1" fmla="*/ 0 h 21600"/>
                <a:gd name="T2" fmla="*/ 42 w 21600"/>
                <a:gd name="T3" fmla="*/ 295 h 21600"/>
                <a:gd name="T4" fmla="*/ 335 w 21600"/>
                <a:gd name="T5" fmla="*/ 78 h 21600"/>
                <a:gd name="T6" fmla="*/ 628 w 21600"/>
                <a:gd name="T7" fmla="*/ 29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97 w 21600"/>
                <a:gd name="T13" fmla="*/ 0 h 21600"/>
                <a:gd name="T14" fmla="*/ 21503 w 21600"/>
                <a:gd name="T15" fmla="*/ 1199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611" y="9701"/>
                  </a:moveTo>
                  <a:cubicBezTo>
                    <a:pt x="3161" y="5599"/>
                    <a:pt x="6661" y="2537"/>
                    <a:pt x="10800" y="2538"/>
                  </a:cubicBezTo>
                  <a:cubicBezTo>
                    <a:pt x="14938" y="2538"/>
                    <a:pt x="18438" y="5599"/>
                    <a:pt x="18988" y="9701"/>
                  </a:cubicBezTo>
                  <a:lnTo>
                    <a:pt x="21504" y="9363"/>
                  </a:lnTo>
                  <a:cubicBezTo>
                    <a:pt x="20784" y="4002"/>
                    <a:pt x="16209" y="-1"/>
                    <a:pt x="10799" y="0"/>
                  </a:cubicBezTo>
                  <a:cubicBezTo>
                    <a:pt x="5390" y="0"/>
                    <a:pt x="815" y="4002"/>
                    <a:pt x="95" y="9363"/>
                  </a:cubicBezTo>
                  <a:lnTo>
                    <a:pt x="2611" y="9701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310"/>
            <p:cNvSpPr>
              <a:spLocks noChangeArrowheads="1"/>
            </p:cNvSpPr>
            <p:nvPr/>
          </p:nvSpPr>
          <p:spPr bwMode="auto">
            <a:xfrm>
              <a:off x="2553" y="1735"/>
              <a:ext cx="624" cy="482"/>
            </a:xfrm>
            <a:prstGeom prst="roundRect">
              <a:avLst>
                <a:gd name="adj" fmla="val 27153"/>
              </a:avLst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" name="Rectangle 311"/>
            <p:cNvSpPr>
              <a:spLocks noChangeArrowheads="1"/>
            </p:cNvSpPr>
            <p:nvPr/>
          </p:nvSpPr>
          <p:spPr bwMode="auto">
            <a:xfrm>
              <a:off x="2553" y="2047"/>
              <a:ext cx="624" cy="198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" name="AutoShape 312"/>
            <p:cNvSpPr>
              <a:spLocks noChangeArrowheads="1"/>
            </p:cNvSpPr>
            <p:nvPr/>
          </p:nvSpPr>
          <p:spPr bwMode="auto">
            <a:xfrm rot="10800000">
              <a:off x="2723" y="1735"/>
              <a:ext cx="284" cy="312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" name="Oval 313"/>
            <p:cNvSpPr>
              <a:spLocks noChangeArrowheads="1"/>
            </p:cNvSpPr>
            <p:nvPr/>
          </p:nvSpPr>
          <p:spPr bwMode="auto">
            <a:xfrm>
              <a:off x="2837" y="2075"/>
              <a:ext cx="57" cy="5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" name="Oval 314"/>
            <p:cNvSpPr>
              <a:spLocks noChangeArrowheads="1"/>
            </p:cNvSpPr>
            <p:nvPr/>
          </p:nvSpPr>
          <p:spPr bwMode="auto">
            <a:xfrm>
              <a:off x="2837" y="2160"/>
              <a:ext cx="57" cy="5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6" name="Group 315"/>
            <p:cNvGrpSpPr>
              <a:grpSpLocks/>
            </p:cNvGrpSpPr>
            <p:nvPr/>
          </p:nvGrpSpPr>
          <p:grpSpPr bwMode="auto">
            <a:xfrm rot="-1800000">
              <a:off x="2893" y="1650"/>
              <a:ext cx="785" cy="372"/>
              <a:chOff x="3225" y="1848"/>
              <a:chExt cx="785" cy="372"/>
            </a:xfrm>
          </p:grpSpPr>
          <p:grpSp>
            <p:nvGrpSpPr>
              <p:cNvPr id="31" name="Group 316"/>
              <p:cNvGrpSpPr>
                <a:grpSpLocks/>
              </p:cNvGrpSpPr>
              <p:nvPr/>
            </p:nvGrpSpPr>
            <p:grpSpPr bwMode="auto">
              <a:xfrm>
                <a:off x="3489" y="1848"/>
                <a:ext cx="521" cy="174"/>
                <a:chOff x="1919" y="1962"/>
                <a:chExt cx="521" cy="174"/>
              </a:xfrm>
            </p:grpSpPr>
            <p:grpSp>
              <p:nvGrpSpPr>
                <p:cNvPr id="35" name="Group 317"/>
                <p:cNvGrpSpPr>
                  <a:grpSpLocks/>
                </p:cNvGrpSpPr>
                <p:nvPr/>
              </p:nvGrpSpPr>
              <p:grpSpPr bwMode="auto">
                <a:xfrm rot="317379">
                  <a:off x="2043" y="1962"/>
                  <a:ext cx="397" cy="120"/>
                  <a:chOff x="1107" y="2670"/>
                  <a:chExt cx="765" cy="232"/>
                </a:xfrm>
              </p:grpSpPr>
              <p:sp>
                <p:nvSpPr>
                  <p:cNvPr id="37" name="AutoShape 318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1334" y="2670"/>
                    <a:ext cx="255" cy="11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8" name="AutoShape 319"/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755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9" name="AutoShape 320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589" y="2727"/>
                    <a:ext cx="227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0" name="AutoShape 321"/>
                  <p:cNvSpPr>
                    <a:spLocks noChangeArrowheads="1"/>
                  </p:cNvSpPr>
                  <p:nvPr/>
                </p:nvSpPr>
                <p:spPr bwMode="auto">
                  <a:xfrm>
                    <a:off x="1334" y="2784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1" name="AutoShape 322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616" y="2751"/>
                    <a:ext cx="256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2" name="AutoShape 323"/>
                  <p:cNvSpPr>
                    <a:spLocks noChangeArrowheads="1"/>
                  </p:cNvSpPr>
                  <p:nvPr/>
                </p:nvSpPr>
                <p:spPr bwMode="auto">
                  <a:xfrm>
                    <a:off x="1107" y="2727"/>
                    <a:ext cx="453" cy="1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9" name="AutoShape 324"/>
                  <p:cNvSpPr>
                    <a:spLocks noChangeArrowheads="1"/>
                  </p:cNvSpPr>
                  <p:nvPr/>
                </p:nvSpPr>
                <p:spPr bwMode="auto">
                  <a:xfrm>
                    <a:off x="1279" y="2817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0" name="AutoShape 325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561" y="2784"/>
                    <a:ext cx="256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36" name="AutoShape 326"/>
                <p:cNvSpPr>
                  <a:spLocks noChangeArrowheads="1"/>
                </p:cNvSpPr>
                <p:nvPr/>
              </p:nvSpPr>
              <p:spPr bwMode="auto">
                <a:xfrm rot="2700000">
                  <a:off x="1964" y="1982"/>
                  <a:ext cx="109" cy="199"/>
                </a:xfrm>
                <a:prstGeom prst="roundRect">
                  <a:avLst>
                    <a:gd name="adj" fmla="val 2088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32" name="Group 327"/>
              <p:cNvGrpSpPr>
                <a:grpSpLocks/>
              </p:cNvGrpSpPr>
              <p:nvPr/>
            </p:nvGrpSpPr>
            <p:grpSpPr bwMode="auto">
              <a:xfrm>
                <a:off x="3225" y="1873"/>
                <a:ext cx="482" cy="347"/>
                <a:chOff x="3225" y="1873"/>
                <a:chExt cx="482" cy="347"/>
              </a:xfrm>
            </p:grpSpPr>
            <p:sp>
              <p:nvSpPr>
                <p:cNvPr id="33" name="AutoShape 328"/>
                <p:cNvSpPr>
                  <a:spLocks noChangeArrowheads="1"/>
                </p:cNvSpPr>
                <p:nvPr/>
              </p:nvSpPr>
              <p:spPr bwMode="auto">
                <a:xfrm rot="8100000">
                  <a:off x="3225" y="2021"/>
                  <a:ext cx="482" cy="1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" name="Rectangle 329"/>
                <p:cNvSpPr>
                  <a:spLocks noChangeArrowheads="1"/>
                </p:cNvSpPr>
                <p:nvPr/>
              </p:nvSpPr>
              <p:spPr bwMode="auto">
                <a:xfrm rot="2700000">
                  <a:off x="3529" y="1921"/>
                  <a:ext cx="181" cy="85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sp>
          <p:nvSpPr>
            <p:cNvPr id="28" name="AutoShape 330"/>
            <p:cNvSpPr>
              <a:spLocks noChangeArrowheads="1"/>
            </p:cNvSpPr>
            <p:nvPr/>
          </p:nvSpPr>
          <p:spPr bwMode="auto">
            <a:xfrm rot="10800000">
              <a:off x="2638" y="1224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AutoShape 331"/>
            <p:cNvSpPr>
              <a:spLocks noChangeArrowheads="1"/>
            </p:cNvSpPr>
            <p:nvPr/>
          </p:nvSpPr>
          <p:spPr bwMode="auto">
            <a:xfrm rot="10800000">
              <a:off x="2893" y="1224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AutoShape 332"/>
            <p:cNvSpPr>
              <a:spLocks noChangeArrowheads="1"/>
            </p:cNvSpPr>
            <p:nvPr/>
          </p:nvSpPr>
          <p:spPr bwMode="auto">
            <a:xfrm rot="10800000">
              <a:off x="2751" y="1395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/>
          <p:cNvSpPr/>
          <p:nvPr/>
        </p:nvSpPr>
        <p:spPr>
          <a:xfrm>
            <a:off x="188640" y="416496"/>
            <a:ext cx="64688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先にお越しください</a:t>
            </a:r>
            <a:endParaRPr lang="ja-JP" altLang="en-US" sz="5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44015" y="6438393"/>
            <a:ext cx="6597353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0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受付は</a:t>
            </a:r>
            <a:endParaRPr lang="en-US" altLang="ja-JP" sz="10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dist"/>
            <a:r>
              <a:rPr lang="ja-JP" altLang="en-US" sz="10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こちらへ</a:t>
            </a:r>
            <a:endParaRPr lang="en-US" altLang="ja-JP" sz="10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3" name="Group 302"/>
          <p:cNvGrpSpPr>
            <a:grpSpLocks/>
          </p:cNvGrpSpPr>
          <p:nvPr/>
        </p:nvGrpSpPr>
        <p:grpSpPr bwMode="auto">
          <a:xfrm>
            <a:off x="1509566" y="1407419"/>
            <a:ext cx="4677280" cy="4823691"/>
            <a:chOff x="2496" y="1026"/>
            <a:chExt cx="1182" cy="1219"/>
          </a:xfrm>
        </p:grpSpPr>
        <p:sp>
          <p:nvSpPr>
            <p:cNvPr id="14" name="Rectangle 303"/>
            <p:cNvSpPr>
              <a:spLocks noChangeArrowheads="1"/>
            </p:cNvSpPr>
            <p:nvPr/>
          </p:nvSpPr>
          <p:spPr bwMode="auto">
            <a:xfrm>
              <a:off x="2780" y="1650"/>
              <a:ext cx="170" cy="113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" name="Rectangle 304"/>
            <p:cNvSpPr>
              <a:spLocks noChangeArrowheads="1"/>
            </p:cNvSpPr>
            <p:nvPr/>
          </p:nvSpPr>
          <p:spPr bwMode="auto">
            <a:xfrm>
              <a:off x="2780" y="1593"/>
              <a:ext cx="170" cy="11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" name="AutoShape 305"/>
            <p:cNvSpPr>
              <a:spLocks noChangeArrowheads="1"/>
            </p:cNvSpPr>
            <p:nvPr/>
          </p:nvSpPr>
          <p:spPr bwMode="auto">
            <a:xfrm>
              <a:off x="2496" y="1026"/>
              <a:ext cx="737" cy="737"/>
            </a:xfrm>
            <a:custGeom>
              <a:avLst/>
              <a:gdLst>
                <a:gd name="T0" fmla="*/ 369 w 21600"/>
                <a:gd name="T1" fmla="*/ 0 h 21600"/>
                <a:gd name="T2" fmla="*/ 120 w 21600"/>
                <a:gd name="T3" fmla="*/ 565 h 21600"/>
                <a:gd name="T4" fmla="*/ 369 w 21600"/>
                <a:gd name="T5" fmla="*/ 103 h 21600"/>
                <a:gd name="T6" fmla="*/ 617 w 21600"/>
                <a:gd name="T7" fmla="*/ 56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153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689" y="15620"/>
                  </a:moveTo>
                  <a:cubicBezTo>
                    <a:pt x="3606" y="14247"/>
                    <a:pt x="3017" y="12549"/>
                    <a:pt x="3017" y="10800"/>
                  </a:cubicBezTo>
                  <a:cubicBezTo>
                    <a:pt x="3017" y="6501"/>
                    <a:pt x="6501" y="3017"/>
                    <a:pt x="10800" y="3017"/>
                  </a:cubicBezTo>
                  <a:cubicBezTo>
                    <a:pt x="15098" y="3017"/>
                    <a:pt x="18583" y="6501"/>
                    <a:pt x="18583" y="10800"/>
                  </a:cubicBezTo>
                  <a:cubicBezTo>
                    <a:pt x="18583" y="12549"/>
                    <a:pt x="17993" y="14247"/>
                    <a:pt x="16910" y="15620"/>
                  </a:cubicBezTo>
                  <a:lnTo>
                    <a:pt x="19279" y="17489"/>
                  </a:lnTo>
                  <a:cubicBezTo>
                    <a:pt x="20782" y="15583"/>
                    <a:pt x="21600" y="13227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3227"/>
                    <a:pt x="817" y="15583"/>
                    <a:pt x="2320" y="17489"/>
                  </a:cubicBezTo>
                  <a:lnTo>
                    <a:pt x="4689" y="15620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Oval 306"/>
            <p:cNvSpPr>
              <a:spLocks noChangeArrowheads="1"/>
            </p:cNvSpPr>
            <p:nvPr/>
          </p:nvSpPr>
          <p:spPr bwMode="auto">
            <a:xfrm>
              <a:off x="3063" y="1310"/>
              <a:ext cx="170" cy="17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" name="Oval 307"/>
            <p:cNvSpPr>
              <a:spLocks noChangeArrowheads="1"/>
            </p:cNvSpPr>
            <p:nvPr/>
          </p:nvSpPr>
          <p:spPr bwMode="auto">
            <a:xfrm>
              <a:off x="2496" y="1310"/>
              <a:ext cx="170" cy="17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" name="Oval 308"/>
            <p:cNvSpPr>
              <a:spLocks noChangeArrowheads="1"/>
            </p:cNvSpPr>
            <p:nvPr/>
          </p:nvSpPr>
          <p:spPr bwMode="auto">
            <a:xfrm>
              <a:off x="2581" y="1111"/>
              <a:ext cx="567" cy="567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" name="AutoShape 309"/>
            <p:cNvSpPr>
              <a:spLocks noChangeArrowheads="1"/>
            </p:cNvSpPr>
            <p:nvPr/>
          </p:nvSpPr>
          <p:spPr bwMode="auto">
            <a:xfrm>
              <a:off x="2529" y="1060"/>
              <a:ext cx="670" cy="668"/>
            </a:xfrm>
            <a:custGeom>
              <a:avLst/>
              <a:gdLst>
                <a:gd name="T0" fmla="*/ 335 w 21600"/>
                <a:gd name="T1" fmla="*/ 0 h 21600"/>
                <a:gd name="T2" fmla="*/ 42 w 21600"/>
                <a:gd name="T3" fmla="*/ 295 h 21600"/>
                <a:gd name="T4" fmla="*/ 335 w 21600"/>
                <a:gd name="T5" fmla="*/ 78 h 21600"/>
                <a:gd name="T6" fmla="*/ 628 w 21600"/>
                <a:gd name="T7" fmla="*/ 29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97 w 21600"/>
                <a:gd name="T13" fmla="*/ 0 h 21600"/>
                <a:gd name="T14" fmla="*/ 21503 w 21600"/>
                <a:gd name="T15" fmla="*/ 1199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611" y="9701"/>
                  </a:moveTo>
                  <a:cubicBezTo>
                    <a:pt x="3161" y="5599"/>
                    <a:pt x="6661" y="2537"/>
                    <a:pt x="10800" y="2538"/>
                  </a:cubicBezTo>
                  <a:cubicBezTo>
                    <a:pt x="14938" y="2538"/>
                    <a:pt x="18438" y="5599"/>
                    <a:pt x="18988" y="9701"/>
                  </a:cubicBezTo>
                  <a:lnTo>
                    <a:pt x="21504" y="9363"/>
                  </a:lnTo>
                  <a:cubicBezTo>
                    <a:pt x="20784" y="4002"/>
                    <a:pt x="16209" y="-1"/>
                    <a:pt x="10799" y="0"/>
                  </a:cubicBezTo>
                  <a:cubicBezTo>
                    <a:pt x="5390" y="0"/>
                    <a:pt x="815" y="4002"/>
                    <a:pt x="95" y="9363"/>
                  </a:cubicBezTo>
                  <a:lnTo>
                    <a:pt x="2611" y="9701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310"/>
            <p:cNvSpPr>
              <a:spLocks noChangeArrowheads="1"/>
            </p:cNvSpPr>
            <p:nvPr/>
          </p:nvSpPr>
          <p:spPr bwMode="auto">
            <a:xfrm>
              <a:off x="2553" y="1735"/>
              <a:ext cx="624" cy="482"/>
            </a:xfrm>
            <a:prstGeom prst="roundRect">
              <a:avLst>
                <a:gd name="adj" fmla="val 27153"/>
              </a:avLst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" name="Rectangle 311"/>
            <p:cNvSpPr>
              <a:spLocks noChangeArrowheads="1"/>
            </p:cNvSpPr>
            <p:nvPr/>
          </p:nvSpPr>
          <p:spPr bwMode="auto">
            <a:xfrm>
              <a:off x="2553" y="2047"/>
              <a:ext cx="624" cy="198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" name="AutoShape 312"/>
            <p:cNvSpPr>
              <a:spLocks noChangeArrowheads="1"/>
            </p:cNvSpPr>
            <p:nvPr/>
          </p:nvSpPr>
          <p:spPr bwMode="auto">
            <a:xfrm rot="10800000">
              <a:off x="2723" y="1735"/>
              <a:ext cx="284" cy="312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" name="Oval 313"/>
            <p:cNvSpPr>
              <a:spLocks noChangeArrowheads="1"/>
            </p:cNvSpPr>
            <p:nvPr/>
          </p:nvSpPr>
          <p:spPr bwMode="auto">
            <a:xfrm>
              <a:off x="2837" y="2075"/>
              <a:ext cx="57" cy="5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" name="Oval 314"/>
            <p:cNvSpPr>
              <a:spLocks noChangeArrowheads="1"/>
            </p:cNvSpPr>
            <p:nvPr/>
          </p:nvSpPr>
          <p:spPr bwMode="auto">
            <a:xfrm>
              <a:off x="2837" y="2160"/>
              <a:ext cx="57" cy="5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26" name="Group 315"/>
            <p:cNvGrpSpPr>
              <a:grpSpLocks/>
            </p:cNvGrpSpPr>
            <p:nvPr/>
          </p:nvGrpSpPr>
          <p:grpSpPr bwMode="auto">
            <a:xfrm rot="-1800000">
              <a:off x="2893" y="1650"/>
              <a:ext cx="785" cy="372"/>
              <a:chOff x="3225" y="1848"/>
              <a:chExt cx="785" cy="372"/>
            </a:xfrm>
          </p:grpSpPr>
          <p:grpSp>
            <p:nvGrpSpPr>
              <p:cNvPr id="31" name="Group 316"/>
              <p:cNvGrpSpPr>
                <a:grpSpLocks/>
              </p:cNvGrpSpPr>
              <p:nvPr/>
            </p:nvGrpSpPr>
            <p:grpSpPr bwMode="auto">
              <a:xfrm>
                <a:off x="3489" y="1848"/>
                <a:ext cx="521" cy="174"/>
                <a:chOff x="1919" y="1962"/>
                <a:chExt cx="521" cy="174"/>
              </a:xfrm>
            </p:grpSpPr>
            <p:grpSp>
              <p:nvGrpSpPr>
                <p:cNvPr id="35" name="Group 317"/>
                <p:cNvGrpSpPr>
                  <a:grpSpLocks/>
                </p:cNvGrpSpPr>
                <p:nvPr/>
              </p:nvGrpSpPr>
              <p:grpSpPr bwMode="auto">
                <a:xfrm rot="317379">
                  <a:off x="2043" y="1962"/>
                  <a:ext cx="397" cy="120"/>
                  <a:chOff x="1107" y="2670"/>
                  <a:chExt cx="765" cy="232"/>
                </a:xfrm>
              </p:grpSpPr>
              <p:sp>
                <p:nvSpPr>
                  <p:cNvPr id="37" name="AutoShape 318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1334" y="2670"/>
                    <a:ext cx="255" cy="11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8" name="AutoShape 319"/>
                  <p:cNvSpPr>
                    <a:spLocks noChangeArrowheads="1"/>
                  </p:cNvSpPr>
                  <p:nvPr/>
                </p:nvSpPr>
                <p:spPr bwMode="auto">
                  <a:xfrm>
                    <a:off x="1306" y="2755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0" name="AutoShape 320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589" y="2727"/>
                    <a:ext cx="227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1" name="AutoShape 321"/>
                  <p:cNvSpPr>
                    <a:spLocks noChangeArrowheads="1"/>
                  </p:cNvSpPr>
                  <p:nvPr/>
                </p:nvSpPr>
                <p:spPr bwMode="auto">
                  <a:xfrm>
                    <a:off x="1334" y="2784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2" name="AutoShape 322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616" y="2751"/>
                    <a:ext cx="256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3" name="AutoShape 323"/>
                  <p:cNvSpPr>
                    <a:spLocks noChangeArrowheads="1"/>
                  </p:cNvSpPr>
                  <p:nvPr/>
                </p:nvSpPr>
                <p:spPr bwMode="auto">
                  <a:xfrm>
                    <a:off x="1107" y="2727"/>
                    <a:ext cx="453" cy="1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4" name="AutoShape 324"/>
                  <p:cNvSpPr>
                    <a:spLocks noChangeArrowheads="1"/>
                  </p:cNvSpPr>
                  <p:nvPr/>
                </p:nvSpPr>
                <p:spPr bwMode="auto">
                  <a:xfrm>
                    <a:off x="1279" y="2817"/>
                    <a:ext cx="368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5" name="AutoShape 325"/>
                  <p:cNvSpPr>
                    <a:spLocks noChangeArrowheads="1"/>
                  </p:cNvSpPr>
                  <p:nvPr/>
                </p:nvSpPr>
                <p:spPr bwMode="auto">
                  <a:xfrm rot="-1102256">
                    <a:off x="1561" y="2784"/>
                    <a:ext cx="256" cy="8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36" name="AutoShape 326"/>
                <p:cNvSpPr>
                  <a:spLocks noChangeArrowheads="1"/>
                </p:cNvSpPr>
                <p:nvPr/>
              </p:nvSpPr>
              <p:spPr bwMode="auto">
                <a:xfrm rot="2700000">
                  <a:off x="1964" y="1982"/>
                  <a:ext cx="109" cy="199"/>
                </a:xfrm>
                <a:prstGeom prst="roundRect">
                  <a:avLst>
                    <a:gd name="adj" fmla="val 2088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32" name="Group 327"/>
              <p:cNvGrpSpPr>
                <a:grpSpLocks/>
              </p:cNvGrpSpPr>
              <p:nvPr/>
            </p:nvGrpSpPr>
            <p:grpSpPr bwMode="auto">
              <a:xfrm>
                <a:off x="3225" y="1873"/>
                <a:ext cx="482" cy="347"/>
                <a:chOff x="3225" y="1873"/>
                <a:chExt cx="482" cy="347"/>
              </a:xfrm>
            </p:grpSpPr>
            <p:sp>
              <p:nvSpPr>
                <p:cNvPr id="33" name="AutoShape 328"/>
                <p:cNvSpPr>
                  <a:spLocks noChangeArrowheads="1"/>
                </p:cNvSpPr>
                <p:nvPr/>
              </p:nvSpPr>
              <p:spPr bwMode="auto">
                <a:xfrm rot="8100000">
                  <a:off x="3225" y="2021"/>
                  <a:ext cx="482" cy="1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66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" name="Rectangle 329"/>
                <p:cNvSpPr>
                  <a:spLocks noChangeArrowheads="1"/>
                </p:cNvSpPr>
                <p:nvPr/>
              </p:nvSpPr>
              <p:spPr bwMode="auto">
                <a:xfrm rot="2700000">
                  <a:off x="3529" y="1921"/>
                  <a:ext cx="181" cy="85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sp>
          <p:nvSpPr>
            <p:cNvPr id="27" name="AutoShape 330"/>
            <p:cNvSpPr>
              <a:spLocks noChangeArrowheads="1"/>
            </p:cNvSpPr>
            <p:nvPr/>
          </p:nvSpPr>
          <p:spPr bwMode="auto">
            <a:xfrm rot="10800000">
              <a:off x="2638" y="1224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AutoShape 331"/>
            <p:cNvSpPr>
              <a:spLocks noChangeArrowheads="1"/>
            </p:cNvSpPr>
            <p:nvPr/>
          </p:nvSpPr>
          <p:spPr bwMode="auto">
            <a:xfrm rot="10800000">
              <a:off x="2893" y="1224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AutoShape 332"/>
            <p:cNvSpPr>
              <a:spLocks noChangeArrowheads="1"/>
            </p:cNvSpPr>
            <p:nvPr/>
          </p:nvSpPr>
          <p:spPr bwMode="auto">
            <a:xfrm rot="10800000">
              <a:off x="2751" y="1395"/>
              <a:ext cx="198" cy="198"/>
            </a:xfrm>
            <a:custGeom>
              <a:avLst/>
              <a:gdLst>
                <a:gd name="T0" fmla="*/ 99 w 21600"/>
                <a:gd name="T1" fmla="*/ 0 h 21600"/>
                <a:gd name="T2" fmla="*/ 19 w 21600"/>
                <a:gd name="T3" fmla="*/ 66 h 21600"/>
                <a:gd name="T4" fmla="*/ 99 w 21600"/>
                <a:gd name="T5" fmla="*/ 25 h 21600"/>
                <a:gd name="T6" fmla="*/ 179 w 21600"/>
                <a:gd name="T7" fmla="*/ 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09 w 21600"/>
                <a:gd name="T13" fmla="*/ 0 h 21600"/>
                <a:gd name="T14" fmla="*/ 21491 w 21600"/>
                <a:gd name="T15" fmla="*/ 9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3272" y="7745"/>
                  </a:moveTo>
                  <a:cubicBezTo>
                    <a:pt x="4515" y="4680"/>
                    <a:pt x="7492" y="2675"/>
                    <a:pt x="10800" y="2676"/>
                  </a:cubicBezTo>
                  <a:cubicBezTo>
                    <a:pt x="14107" y="2676"/>
                    <a:pt x="17084" y="4680"/>
                    <a:pt x="18327" y="7745"/>
                  </a:cubicBezTo>
                  <a:lnTo>
                    <a:pt x="20807" y="6738"/>
                  </a:lnTo>
                  <a:cubicBezTo>
                    <a:pt x="19154" y="2665"/>
                    <a:pt x="15196" y="-1"/>
                    <a:pt x="10799" y="0"/>
                  </a:cubicBezTo>
                  <a:cubicBezTo>
                    <a:pt x="6403" y="0"/>
                    <a:pt x="2445" y="2665"/>
                    <a:pt x="792" y="6738"/>
                  </a:cubicBezTo>
                  <a:lnTo>
                    <a:pt x="3272" y="7745"/>
                  </a:lnTo>
                  <a:close/>
                </a:path>
              </a:pathLst>
            </a:custGeom>
            <a:solidFill>
              <a:srgbClr val="FF66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pop072_受付はこちら</dc:title>
  <dc:subject>pop072_受付はこちら</dc:subject>
  <dc:creator>http://www.digipot.net</dc:creator>
  <cp:lastModifiedBy/>
  <cp:revision>1</cp:revision>
  <dcterms:created xsi:type="dcterms:W3CDTF">2013-09-25T05:10:39Z</dcterms:created>
  <dcterms:modified xsi:type="dcterms:W3CDTF">2013-09-25T05:10:41Z</dcterms:modified>
  <cp:version>1</cp:version>
</cp:coreProperties>
</file>