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4" r:id="rId2"/>
    <p:sldId id="265" r:id="rId3"/>
    <p:sldId id="266" r:id="rId4"/>
    <p:sldId id="267" r:id="rId5"/>
    <p:sldId id="268" r:id="rId6"/>
    <p:sldId id="269" r:id="rId7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66" d="100"/>
          <a:sy n="66" d="100"/>
        </p:scale>
        <p:origin x="-1699" y="-504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2013/9/25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978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2013/9/25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3598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2013/9/25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0894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2013/9/25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7895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506" y="2906714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2013/9/25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821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2013/9/25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8058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1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1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8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8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2013/9/25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5753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2013/9/25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7144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2013/9/25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4866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1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3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1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2013/9/25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6855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2013/9/25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2427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FDB322-AD3D-4C98-9025-D34F882C9D0C}" type="datetimeFigureOut">
              <a:rPr kumimoji="1" lang="ja-JP" altLang="en-US" smtClean="0"/>
              <a:t>2013/9/25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2856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7" name="正方形/長方形 956"/>
          <p:cNvSpPr/>
          <p:nvPr/>
        </p:nvSpPr>
        <p:spPr>
          <a:xfrm>
            <a:off x="0" y="836712"/>
            <a:ext cx="9906000" cy="563231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受付は</a:t>
            </a:r>
            <a:endParaRPr lang="en-US" altLang="ja-JP" sz="18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ja-JP" altLang="en-US" sz="1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こちらへ</a:t>
            </a:r>
            <a:endParaRPr lang="ja-JP" altLang="en-US" sz="18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10597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302"/>
          <p:cNvGrpSpPr>
            <a:grpSpLocks/>
          </p:cNvGrpSpPr>
          <p:nvPr/>
        </p:nvGrpSpPr>
        <p:grpSpPr bwMode="auto">
          <a:xfrm>
            <a:off x="2957503" y="726680"/>
            <a:ext cx="5479249" cy="5650764"/>
            <a:chOff x="2496" y="1026"/>
            <a:chExt cx="1182" cy="1219"/>
          </a:xfrm>
        </p:grpSpPr>
        <p:sp>
          <p:nvSpPr>
            <p:cNvPr id="12" name="Rectangle 303"/>
            <p:cNvSpPr>
              <a:spLocks noChangeArrowheads="1"/>
            </p:cNvSpPr>
            <p:nvPr/>
          </p:nvSpPr>
          <p:spPr bwMode="auto">
            <a:xfrm>
              <a:off x="2780" y="1650"/>
              <a:ext cx="170" cy="113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3" name="Rectangle 304"/>
            <p:cNvSpPr>
              <a:spLocks noChangeArrowheads="1"/>
            </p:cNvSpPr>
            <p:nvPr/>
          </p:nvSpPr>
          <p:spPr bwMode="auto">
            <a:xfrm>
              <a:off x="2780" y="1593"/>
              <a:ext cx="170" cy="113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4" name="AutoShape 305"/>
            <p:cNvSpPr>
              <a:spLocks noChangeArrowheads="1"/>
            </p:cNvSpPr>
            <p:nvPr/>
          </p:nvSpPr>
          <p:spPr bwMode="auto">
            <a:xfrm>
              <a:off x="2496" y="1026"/>
              <a:ext cx="737" cy="737"/>
            </a:xfrm>
            <a:custGeom>
              <a:avLst/>
              <a:gdLst>
                <a:gd name="T0" fmla="*/ 369 w 21600"/>
                <a:gd name="T1" fmla="*/ 0 h 21600"/>
                <a:gd name="T2" fmla="*/ 120 w 21600"/>
                <a:gd name="T3" fmla="*/ 565 h 21600"/>
                <a:gd name="T4" fmla="*/ 369 w 21600"/>
                <a:gd name="T5" fmla="*/ 103 h 21600"/>
                <a:gd name="T6" fmla="*/ 617 w 21600"/>
                <a:gd name="T7" fmla="*/ 565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1538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689" y="15620"/>
                  </a:moveTo>
                  <a:cubicBezTo>
                    <a:pt x="3606" y="14247"/>
                    <a:pt x="3017" y="12549"/>
                    <a:pt x="3017" y="10800"/>
                  </a:cubicBezTo>
                  <a:cubicBezTo>
                    <a:pt x="3017" y="6501"/>
                    <a:pt x="6501" y="3017"/>
                    <a:pt x="10800" y="3017"/>
                  </a:cubicBezTo>
                  <a:cubicBezTo>
                    <a:pt x="15098" y="3017"/>
                    <a:pt x="18583" y="6501"/>
                    <a:pt x="18583" y="10800"/>
                  </a:cubicBezTo>
                  <a:cubicBezTo>
                    <a:pt x="18583" y="12549"/>
                    <a:pt x="17993" y="14247"/>
                    <a:pt x="16910" y="15620"/>
                  </a:cubicBezTo>
                  <a:lnTo>
                    <a:pt x="19279" y="17489"/>
                  </a:lnTo>
                  <a:cubicBezTo>
                    <a:pt x="20782" y="15583"/>
                    <a:pt x="21600" y="13227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3227"/>
                    <a:pt x="817" y="15583"/>
                    <a:pt x="2320" y="17489"/>
                  </a:cubicBezTo>
                  <a:lnTo>
                    <a:pt x="4689" y="15620"/>
                  </a:lnTo>
                  <a:close/>
                </a:path>
              </a:pathLst>
            </a:custGeom>
            <a:solidFill>
              <a:srgbClr val="66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" name="Oval 306"/>
            <p:cNvSpPr>
              <a:spLocks noChangeArrowheads="1"/>
            </p:cNvSpPr>
            <p:nvPr/>
          </p:nvSpPr>
          <p:spPr bwMode="auto">
            <a:xfrm>
              <a:off x="3063" y="1310"/>
              <a:ext cx="170" cy="170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6" name="Oval 307"/>
            <p:cNvSpPr>
              <a:spLocks noChangeArrowheads="1"/>
            </p:cNvSpPr>
            <p:nvPr/>
          </p:nvSpPr>
          <p:spPr bwMode="auto">
            <a:xfrm>
              <a:off x="2496" y="1310"/>
              <a:ext cx="170" cy="170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7" name="Oval 308"/>
            <p:cNvSpPr>
              <a:spLocks noChangeArrowheads="1"/>
            </p:cNvSpPr>
            <p:nvPr/>
          </p:nvSpPr>
          <p:spPr bwMode="auto">
            <a:xfrm>
              <a:off x="2581" y="1111"/>
              <a:ext cx="567" cy="567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8" name="AutoShape 309"/>
            <p:cNvSpPr>
              <a:spLocks noChangeArrowheads="1"/>
            </p:cNvSpPr>
            <p:nvPr/>
          </p:nvSpPr>
          <p:spPr bwMode="auto">
            <a:xfrm>
              <a:off x="2529" y="1060"/>
              <a:ext cx="670" cy="668"/>
            </a:xfrm>
            <a:custGeom>
              <a:avLst/>
              <a:gdLst>
                <a:gd name="T0" fmla="*/ 335 w 21600"/>
                <a:gd name="T1" fmla="*/ 0 h 21600"/>
                <a:gd name="T2" fmla="*/ 42 w 21600"/>
                <a:gd name="T3" fmla="*/ 295 h 21600"/>
                <a:gd name="T4" fmla="*/ 335 w 21600"/>
                <a:gd name="T5" fmla="*/ 78 h 21600"/>
                <a:gd name="T6" fmla="*/ 628 w 21600"/>
                <a:gd name="T7" fmla="*/ 295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97 w 21600"/>
                <a:gd name="T13" fmla="*/ 0 h 21600"/>
                <a:gd name="T14" fmla="*/ 21503 w 21600"/>
                <a:gd name="T15" fmla="*/ 11996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2611" y="9701"/>
                  </a:moveTo>
                  <a:cubicBezTo>
                    <a:pt x="3161" y="5599"/>
                    <a:pt x="6661" y="2537"/>
                    <a:pt x="10800" y="2538"/>
                  </a:cubicBezTo>
                  <a:cubicBezTo>
                    <a:pt x="14938" y="2538"/>
                    <a:pt x="18438" y="5599"/>
                    <a:pt x="18988" y="9701"/>
                  </a:cubicBezTo>
                  <a:lnTo>
                    <a:pt x="21504" y="9363"/>
                  </a:lnTo>
                  <a:cubicBezTo>
                    <a:pt x="20784" y="4002"/>
                    <a:pt x="16209" y="-1"/>
                    <a:pt x="10799" y="0"/>
                  </a:cubicBezTo>
                  <a:cubicBezTo>
                    <a:pt x="5390" y="0"/>
                    <a:pt x="815" y="4002"/>
                    <a:pt x="95" y="9363"/>
                  </a:cubicBezTo>
                  <a:lnTo>
                    <a:pt x="2611" y="9701"/>
                  </a:lnTo>
                  <a:close/>
                </a:path>
              </a:pathLst>
            </a:custGeom>
            <a:solidFill>
              <a:srgbClr val="66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" name="AutoShape 310"/>
            <p:cNvSpPr>
              <a:spLocks noChangeArrowheads="1"/>
            </p:cNvSpPr>
            <p:nvPr/>
          </p:nvSpPr>
          <p:spPr bwMode="auto">
            <a:xfrm>
              <a:off x="2553" y="1735"/>
              <a:ext cx="624" cy="482"/>
            </a:xfrm>
            <a:prstGeom prst="roundRect">
              <a:avLst>
                <a:gd name="adj" fmla="val 27153"/>
              </a:avLst>
            </a:prstGeom>
            <a:solidFill>
              <a:srgbClr val="FF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" name="Rectangle 311"/>
            <p:cNvSpPr>
              <a:spLocks noChangeArrowheads="1"/>
            </p:cNvSpPr>
            <p:nvPr/>
          </p:nvSpPr>
          <p:spPr bwMode="auto">
            <a:xfrm>
              <a:off x="2553" y="2047"/>
              <a:ext cx="624" cy="198"/>
            </a:xfrm>
            <a:prstGeom prst="rect">
              <a:avLst/>
            </a:prstGeom>
            <a:solidFill>
              <a:srgbClr val="FF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1" name="AutoShape 312"/>
            <p:cNvSpPr>
              <a:spLocks noChangeArrowheads="1"/>
            </p:cNvSpPr>
            <p:nvPr/>
          </p:nvSpPr>
          <p:spPr bwMode="auto">
            <a:xfrm rot="10800000">
              <a:off x="2723" y="1735"/>
              <a:ext cx="284" cy="312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2" name="Oval 313"/>
            <p:cNvSpPr>
              <a:spLocks noChangeArrowheads="1"/>
            </p:cNvSpPr>
            <p:nvPr/>
          </p:nvSpPr>
          <p:spPr bwMode="auto">
            <a:xfrm>
              <a:off x="2837" y="2075"/>
              <a:ext cx="57" cy="57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3" name="Oval 314"/>
            <p:cNvSpPr>
              <a:spLocks noChangeArrowheads="1"/>
            </p:cNvSpPr>
            <p:nvPr/>
          </p:nvSpPr>
          <p:spPr bwMode="auto">
            <a:xfrm>
              <a:off x="2837" y="2160"/>
              <a:ext cx="57" cy="57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24" name="Group 315"/>
            <p:cNvGrpSpPr>
              <a:grpSpLocks/>
            </p:cNvGrpSpPr>
            <p:nvPr/>
          </p:nvGrpSpPr>
          <p:grpSpPr bwMode="auto">
            <a:xfrm rot="-1800000">
              <a:off x="2893" y="1650"/>
              <a:ext cx="785" cy="372"/>
              <a:chOff x="3225" y="1848"/>
              <a:chExt cx="785" cy="372"/>
            </a:xfrm>
          </p:grpSpPr>
          <p:grpSp>
            <p:nvGrpSpPr>
              <p:cNvPr id="28" name="Group 316"/>
              <p:cNvGrpSpPr>
                <a:grpSpLocks/>
              </p:cNvGrpSpPr>
              <p:nvPr/>
            </p:nvGrpSpPr>
            <p:grpSpPr bwMode="auto">
              <a:xfrm>
                <a:off x="3489" y="1848"/>
                <a:ext cx="521" cy="174"/>
                <a:chOff x="1919" y="1962"/>
                <a:chExt cx="521" cy="174"/>
              </a:xfrm>
            </p:grpSpPr>
            <p:grpSp>
              <p:nvGrpSpPr>
                <p:cNvPr id="32" name="Group 317"/>
                <p:cNvGrpSpPr>
                  <a:grpSpLocks/>
                </p:cNvGrpSpPr>
                <p:nvPr/>
              </p:nvGrpSpPr>
              <p:grpSpPr bwMode="auto">
                <a:xfrm rot="317379">
                  <a:off x="2043" y="1962"/>
                  <a:ext cx="397" cy="120"/>
                  <a:chOff x="1107" y="2670"/>
                  <a:chExt cx="765" cy="232"/>
                </a:xfrm>
              </p:grpSpPr>
              <p:sp>
                <p:nvSpPr>
                  <p:cNvPr id="34" name="AutoShape 318"/>
                  <p:cNvSpPr>
                    <a:spLocks noChangeArrowheads="1"/>
                  </p:cNvSpPr>
                  <p:nvPr/>
                </p:nvSpPr>
                <p:spPr bwMode="auto">
                  <a:xfrm rot="-1800000">
                    <a:off x="1334" y="2670"/>
                    <a:ext cx="255" cy="11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35" name="AutoShape 319"/>
                  <p:cNvSpPr>
                    <a:spLocks noChangeArrowheads="1"/>
                  </p:cNvSpPr>
                  <p:nvPr/>
                </p:nvSpPr>
                <p:spPr bwMode="auto">
                  <a:xfrm>
                    <a:off x="1306" y="2755"/>
                    <a:ext cx="368" cy="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36" name="AutoShape 320"/>
                  <p:cNvSpPr>
                    <a:spLocks noChangeArrowheads="1"/>
                  </p:cNvSpPr>
                  <p:nvPr/>
                </p:nvSpPr>
                <p:spPr bwMode="auto">
                  <a:xfrm rot="-1102256">
                    <a:off x="1589" y="2727"/>
                    <a:ext cx="227" cy="8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37" name="AutoShape 321"/>
                  <p:cNvSpPr>
                    <a:spLocks noChangeArrowheads="1"/>
                  </p:cNvSpPr>
                  <p:nvPr/>
                </p:nvSpPr>
                <p:spPr bwMode="auto">
                  <a:xfrm>
                    <a:off x="1334" y="2784"/>
                    <a:ext cx="368" cy="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38" name="AutoShape 322"/>
                  <p:cNvSpPr>
                    <a:spLocks noChangeArrowheads="1"/>
                  </p:cNvSpPr>
                  <p:nvPr/>
                </p:nvSpPr>
                <p:spPr bwMode="auto">
                  <a:xfrm rot="-1102256">
                    <a:off x="1616" y="2751"/>
                    <a:ext cx="256" cy="8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39" name="AutoShape 323"/>
                  <p:cNvSpPr>
                    <a:spLocks noChangeArrowheads="1"/>
                  </p:cNvSpPr>
                  <p:nvPr/>
                </p:nvSpPr>
                <p:spPr bwMode="auto">
                  <a:xfrm>
                    <a:off x="1107" y="2727"/>
                    <a:ext cx="453" cy="17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40" name="AutoShape 324"/>
                  <p:cNvSpPr>
                    <a:spLocks noChangeArrowheads="1"/>
                  </p:cNvSpPr>
                  <p:nvPr/>
                </p:nvSpPr>
                <p:spPr bwMode="auto">
                  <a:xfrm>
                    <a:off x="1279" y="2817"/>
                    <a:ext cx="368" cy="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41" name="AutoShape 325"/>
                  <p:cNvSpPr>
                    <a:spLocks noChangeArrowheads="1"/>
                  </p:cNvSpPr>
                  <p:nvPr/>
                </p:nvSpPr>
                <p:spPr bwMode="auto">
                  <a:xfrm rot="-1102256">
                    <a:off x="1561" y="2784"/>
                    <a:ext cx="256" cy="8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  <p:sp>
              <p:nvSpPr>
                <p:cNvPr id="33" name="AutoShape 326"/>
                <p:cNvSpPr>
                  <a:spLocks noChangeArrowheads="1"/>
                </p:cNvSpPr>
                <p:nvPr/>
              </p:nvSpPr>
              <p:spPr bwMode="auto">
                <a:xfrm rot="2700000">
                  <a:off x="1964" y="1982"/>
                  <a:ext cx="109" cy="199"/>
                </a:xfrm>
                <a:prstGeom prst="roundRect">
                  <a:avLst>
                    <a:gd name="adj" fmla="val 2088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grpSp>
            <p:nvGrpSpPr>
              <p:cNvPr id="29" name="Group 327"/>
              <p:cNvGrpSpPr>
                <a:grpSpLocks/>
              </p:cNvGrpSpPr>
              <p:nvPr/>
            </p:nvGrpSpPr>
            <p:grpSpPr bwMode="auto">
              <a:xfrm>
                <a:off x="3225" y="1873"/>
                <a:ext cx="482" cy="347"/>
                <a:chOff x="3225" y="1873"/>
                <a:chExt cx="482" cy="347"/>
              </a:xfrm>
            </p:grpSpPr>
            <p:sp>
              <p:nvSpPr>
                <p:cNvPr id="30" name="AutoShape 328"/>
                <p:cNvSpPr>
                  <a:spLocks noChangeArrowheads="1"/>
                </p:cNvSpPr>
                <p:nvPr/>
              </p:nvSpPr>
              <p:spPr bwMode="auto">
                <a:xfrm rot="8100000">
                  <a:off x="3225" y="2021"/>
                  <a:ext cx="482" cy="19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66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1" name="Rectangle 329"/>
                <p:cNvSpPr>
                  <a:spLocks noChangeArrowheads="1"/>
                </p:cNvSpPr>
                <p:nvPr/>
              </p:nvSpPr>
              <p:spPr bwMode="auto">
                <a:xfrm rot="2700000">
                  <a:off x="3529" y="1921"/>
                  <a:ext cx="181" cy="85"/>
                </a:xfrm>
                <a:prstGeom prst="rect">
                  <a:avLst/>
                </a:prstGeom>
                <a:solidFill>
                  <a:srgbClr val="FF99C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</p:grpSp>
        <p:sp>
          <p:nvSpPr>
            <p:cNvPr id="25" name="AutoShape 330"/>
            <p:cNvSpPr>
              <a:spLocks noChangeArrowheads="1"/>
            </p:cNvSpPr>
            <p:nvPr/>
          </p:nvSpPr>
          <p:spPr bwMode="auto">
            <a:xfrm rot="10800000">
              <a:off x="2638" y="1224"/>
              <a:ext cx="198" cy="198"/>
            </a:xfrm>
            <a:custGeom>
              <a:avLst/>
              <a:gdLst>
                <a:gd name="T0" fmla="*/ 99 w 21600"/>
                <a:gd name="T1" fmla="*/ 0 h 21600"/>
                <a:gd name="T2" fmla="*/ 19 w 21600"/>
                <a:gd name="T3" fmla="*/ 66 h 21600"/>
                <a:gd name="T4" fmla="*/ 99 w 21600"/>
                <a:gd name="T5" fmla="*/ 25 h 21600"/>
                <a:gd name="T6" fmla="*/ 179 w 21600"/>
                <a:gd name="T7" fmla="*/ 66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109 w 21600"/>
                <a:gd name="T13" fmla="*/ 0 h 21600"/>
                <a:gd name="T14" fmla="*/ 21491 w 21600"/>
                <a:gd name="T15" fmla="*/ 9709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3272" y="7745"/>
                  </a:moveTo>
                  <a:cubicBezTo>
                    <a:pt x="4515" y="4680"/>
                    <a:pt x="7492" y="2675"/>
                    <a:pt x="10800" y="2676"/>
                  </a:cubicBezTo>
                  <a:cubicBezTo>
                    <a:pt x="14107" y="2676"/>
                    <a:pt x="17084" y="4680"/>
                    <a:pt x="18327" y="7745"/>
                  </a:cubicBezTo>
                  <a:lnTo>
                    <a:pt x="20807" y="6738"/>
                  </a:lnTo>
                  <a:cubicBezTo>
                    <a:pt x="19154" y="2665"/>
                    <a:pt x="15196" y="-1"/>
                    <a:pt x="10799" y="0"/>
                  </a:cubicBezTo>
                  <a:cubicBezTo>
                    <a:pt x="6403" y="0"/>
                    <a:pt x="2445" y="2665"/>
                    <a:pt x="792" y="6738"/>
                  </a:cubicBezTo>
                  <a:lnTo>
                    <a:pt x="3272" y="774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" name="AutoShape 331"/>
            <p:cNvSpPr>
              <a:spLocks noChangeArrowheads="1"/>
            </p:cNvSpPr>
            <p:nvPr/>
          </p:nvSpPr>
          <p:spPr bwMode="auto">
            <a:xfrm rot="10800000">
              <a:off x="2893" y="1224"/>
              <a:ext cx="198" cy="198"/>
            </a:xfrm>
            <a:custGeom>
              <a:avLst/>
              <a:gdLst>
                <a:gd name="T0" fmla="*/ 99 w 21600"/>
                <a:gd name="T1" fmla="*/ 0 h 21600"/>
                <a:gd name="T2" fmla="*/ 19 w 21600"/>
                <a:gd name="T3" fmla="*/ 66 h 21600"/>
                <a:gd name="T4" fmla="*/ 99 w 21600"/>
                <a:gd name="T5" fmla="*/ 25 h 21600"/>
                <a:gd name="T6" fmla="*/ 179 w 21600"/>
                <a:gd name="T7" fmla="*/ 66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109 w 21600"/>
                <a:gd name="T13" fmla="*/ 0 h 21600"/>
                <a:gd name="T14" fmla="*/ 21491 w 21600"/>
                <a:gd name="T15" fmla="*/ 9709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3272" y="7745"/>
                  </a:moveTo>
                  <a:cubicBezTo>
                    <a:pt x="4515" y="4680"/>
                    <a:pt x="7492" y="2675"/>
                    <a:pt x="10800" y="2676"/>
                  </a:cubicBezTo>
                  <a:cubicBezTo>
                    <a:pt x="14107" y="2676"/>
                    <a:pt x="17084" y="4680"/>
                    <a:pt x="18327" y="7745"/>
                  </a:cubicBezTo>
                  <a:lnTo>
                    <a:pt x="20807" y="6738"/>
                  </a:lnTo>
                  <a:cubicBezTo>
                    <a:pt x="19154" y="2665"/>
                    <a:pt x="15196" y="-1"/>
                    <a:pt x="10799" y="0"/>
                  </a:cubicBezTo>
                  <a:cubicBezTo>
                    <a:pt x="6403" y="0"/>
                    <a:pt x="2445" y="2665"/>
                    <a:pt x="792" y="6738"/>
                  </a:cubicBezTo>
                  <a:lnTo>
                    <a:pt x="3272" y="774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" name="AutoShape 332"/>
            <p:cNvSpPr>
              <a:spLocks noChangeArrowheads="1"/>
            </p:cNvSpPr>
            <p:nvPr/>
          </p:nvSpPr>
          <p:spPr bwMode="auto">
            <a:xfrm rot="10800000">
              <a:off x="2751" y="1395"/>
              <a:ext cx="198" cy="198"/>
            </a:xfrm>
            <a:custGeom>
              <a:avLst/>
              <a:gdLst>
                <a:gd name="T0" fmla="*/ 99 w 21600"/>
                <a:gd name="T1" fmla="*/ 0 h 21600"/>
                <a:gd name="T2" fmla="*/ 19 w 21600"/>
                <a:gd name="T3" fmla="*/ 66 h 21600"/>
                <a:gd name="T4" fmla="*/ 99 w 21600"/>
                <a:gd name="T5" fmla="*/ 25 h 21600"/>
                <a:gd name="T6" fmla="*/ 179 w 21600"/>
                <a:gd name="T7" fmla="*/ 66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109 w 21600"/>
                <a:gd name="T13" fmla="*/ 0 h 21600"/>
                <a:gd name="T14" fmla="*/ 21491 w 21600"/>
                <a:gd name="T15" fmla="*/ 9709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3272" y="7745"/>
                  </a:moveTo>
                  <a:cubicBezTo>
                    <a:pt x="4515" y="4680"/>
                    <a:pt x="7492" y="2675"/>
                    <a:pt x="10800" y="2676"/>
                  </a:cubicBezTo>
                  <a:cubicBezTo>
                    <a:pt x="14107" y="2676"/>
                    <a:pt x="17084" y="4680"/>
                    <a:pt x="18327" y="7745"/>
                  </a:cubicBezTo>
                  <a:lnTo>
                    <a:pt x="20807" y="6738"/>
                  </a:lnTo>
                  <a:cubicBezTo>
                    <a:pt x="19154" y="2665"/>
                    <a:pt x="15196" y="-1"/>
                    <a:pt x="10799" y="0"/>
                  </a:cubicBezTo>
                  <a:cubicBezTo>
                    <a:pt x="6403" y="0"/>
                    <a:pt x="2445" y="2665"/>
                    <a:pt x="792" y="6738"/>
                  </a:cubicBezTo>
                  <a:lnTo>
                    <a:pt x="3272" y="7745"/>
                  </a:lnTo>
                  <a:close/>
                </a:path>
              </a:pathLst>
            </a:custGeom>
            <a:solidFill>
              <a:srgbClr val="FF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4530119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正方形/長方形 29"/>
          <p:cNvSpPr/>
          <p:nvPr/>
        </p:nvSpPr>
        <p:spPr>
          <a:xfrm>
            <a:off x="0" y="332656"/>
            <a:ext cx="99060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受付はこちらへ</a:t>
            </a:r>
            <a:endParaRPr lang="ja-JP" altLang="en-US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12" name="Group 302"/>
          <p:cNvGrpSpPr>
            <a:grpSpLocks/>
          </p:cNvGrpSpPr>
          <p:nvPr/>
        </p:nvGrpSpPr>
        <p:grpSpPr bwMode="auto">
          <a:xfrm>
            <a:off x="2957503" y="1902316"/>
            <a:ext cx="4339297" cy="4475128"/>
            <a:chOff x="2496" y="1026"/>
            <a:chExt cx="1182" cy="1219"/>
          </a:xfrm>
        </p:grpSpPr>
        <p:sp>
          <p:nvSpPr>
            <p:cNvPr id="13" name="Rectangle 303"/>
            <p:cNvSpPr>
              <a:spLocks noChangeArrowheads="1"/>
            </p:cNvSpPr>
            <p:nvPr/>
          </p:nvSpPr>
          <p:spPr bwMode="auto">
            <a:xfrm>
              <a:off x="2780" y="1650"/>
              <a:ext cx="170" cy="113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4" name="Rectangle 304"/>
            <p:cNvSpPr>
              <a:spLocks noChangeArrowheads="1"/>
            </p:cNvSpPr>
            <p:nvPr/>
          </p:nvSpPr>
          <p:spPr bwMode="auto">
            <a:xfrm>
              <a:off x="2780" y="1593"/>
              <a:ext cx="170" cy="113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5" name="AutoShape 305"/>
            <p:cNvSpPr>
              <a:spLocks noChangeArrowheads="1"/>
            </p:cNvSpPr>
            <p:nvPr/>
          </p:nvSpPr>
          <p:spPr bwMode="auto">
            <a:xfrm>
              <a:off x="2496" y="1026"/>
              <a:ext cx="737" cy="737"/>
            </a:xfrm>
            <a:custGeom>
              <a:avLst/>
              <a:gdLst>
                <a:gd name="T0" fmla="*/ 369 w 21600"/>
                <a:gd name="T1" fmla="*/ 0 h 21600"/>
                <a:gd name="T2" fmla="*/ 120 w 21600"/>
                <a:gd name="T3" fmla="*/ 565 h 21600"/>
                <a:gd name="T4" fmla="*/ 369 w 21600"/>
                <a:gd name="T5" fmla="*/ 103 h 21600"/>
                <a:gd name="T6" fmla="*/ 617 w 21600"/>
                <a:gd name="T7" fmla="*/ 565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1538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689" y="15620"/>
                  </a:moveTo>
                  <a:cubicBezTo>
                    <a:pt x="3606" y="14247"/>
                    <a:pt x="3017" y="12549"/>
                    <a:pt x="3017" y="10800"/>
                  </a:cubicBezTo>
                  <a:cubicBezTo>
                    <a:pt x="3017" y="6501"/>
                    <a:pt x="6501" y="3017"/>
                    <a:pt x="10800" y="3017"/>
                  </a:cubicBezTo>
                  <a:cubicBezTo>
                    <a:pt x="15098" y="3017"/>
                    <a:pt x="18583" y="6501"/>
                    <a:pt x="18583" y="10800"/>
                  </a:cubicBezTo>
                  <a:cubicBezTo>
                    <a:pt x="18583" y="12549"/>
                    <a:pt x="17993" y="14247"/>
                    <a:pt x="16910" y="15620"/>
                  </a:cubicBezTo>
                  <a:lnTo>
                    <a:pt x="19279" y="17489"/>
                  </a:lnTo>
                  <a:cubicBezTo>
                    <a:pt x="20782" y="15583"/>
                    <a:pt x="21600" y="13227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3227"/>
                    <a:pt x="817" y="15583"/>
                    <a:pt x="2320" y="17489"/>
                  </a:cubicBezTo>
                  <a:lnTo>
                    <a:pt x="4689" y="15620"/>
                  </a:lnTo>
                  <a:close/>
                </a:path>
              </a:pathLst>
            </a:custGeom>
            <a:solidFill>
              <a:srgbClr val="66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" name="Oval 306"/>
            <p:cNvSpPr>
              <a:spLocks noChangeArrowheads="1"/>
            </p:cNvSpPr>
            <p:nvPr/>
          </p:nvSpPr>
          <p:spPr bwMode="auto">
            <a:xfrm>
              <a:off x="3063" y="1310"/>
              <a:ext cx="170" cy="170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7" name="Oval 307"/>
            <p:cNvSpPr>
              <a:spLocks noChangeArrowheads="1"/>
            </p:cNvSpPr>
            <p:nvPr/>
          </p:nvSpPr>
          <p:spPr bwMode="auto">
            <a:xfrm>
              <a:off x="2496" y="1310"/>
              <a:ext cx="170" cy="170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8" name="Oval 308"/>
            <p:cNvSpPr>
              <a:spLocks noChangeArrowheads="1"/>
            </p:cNvSpPr>
            <p:nvPr/>
          </p:nvSpPr>
          <p:spPr bwMode="auto">
            <a:xfrm>
              <a:off x="2581" y="1111"/>
              <a:ext cx="567" cy="567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9" name="AutoShape 309"/>
            <p:cNvSpPr>
              <a:spLocks noChangeArrowheads="1"/>
            </p:cNvSpPr>
            <p:nvPr/>
          </p:nvSpPr>
          <p:spPr bwMode="auto">
            <a:xfrm>
              <a:off x="2529" y="1060"/>
              <a:ext cx="670" cy="668"/>
            </a:xfrm>
            <a:custGeom>
              <a:avLst/>
              <a:gdLst>
                <a:gd name="T0" fmla="*/ 335 w 21600"/>
                <a:gd name="T1" fmla="*/ 0 h 21600"/>
                <a:gd name="T2" fmla="*/ 42 w 21600"/>
                <a:gd name="T3" fmla="*/ 295 h 21600"/>
                <a:gd name="T4" fmla="*/ 335 w 21600"/>
                <a:gd name="T5" fmla="*/ 78 h 21600"/>
                <a:gd name="T6" fmla="*/ 628 w 21600"/>
                <a:gd name="T7" fmla="*/ 295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97 w 21600"/>
                <a:gd name="T13" fmla="*/ 0 h 21600"/>
                <a:gd name="T14" fmla="*/ 21503 w 21600"/>
                <a:gd name="T15" fmla="*/ 11996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2611" y="9701"/>
                  </a:moveTo>
                  <a:cubicBezTo>
                    <a:pt x="3161" y="5599"/>
                    <a:pt x="6661" y="2537"/>
                    <a:pt x="10800" y="2538"/>
                  </a:cubicBezTo>
                  <a:cubicBezTo>
                    <a:pt x="14938" y="2538"/>
                    <a:pt x="18438" y="5599"/>
                    <a:pt x="18988" y="9701"/>
                  </a:cubicBezTo>
                  <a:lnTo>
                    <a:pt x="21504" y="9363"/>
                  </a:lnTo>
                  <a:cubicBezTo>
                    <a:pt x="20784" y="4002"/>
                    <a:pt x="16209" y="-1"/>
                    <a:pt x="10799" y="0"/>
                  </a:cubicBezTo>
                  <a:cubicBezTo>
                    <a:pt x="5390" y="0"/>
                    <a:pt x="815" y="4002"/>
                    <a:pt x="95" y="9363"/>
                  </a:cubicBezTo>
                  <a:lnTo>
                    <a:pt x="2611" y="9701"/>
                  </a:lnTo>
                  <a:close/>
                </a:path>
              </a:pathLst>
            </a:custGeom>
            <a:solidFill>
              <a:srgbClr val="66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" name="AutoShape 310"/>
            <p:cNvSpPr>
              <a:spLocks noChangeArrowheads="1"/>
            </p:cNvSpPr>
            <p:nvPr/>
          </p:nvSpPr>
          <p:spPr bwMode="auto">
            <a:xfrm>
              <a:off x="2553" y="1735"/>
              <a:ext cx="624" cy="482"/>
            </a:xfrm>
            <a:prstGeom prst="roundRect">
              <a:avLst>
                <a:gd name="adj" fmla="val 27153"/>
              </a:avLst>
            </a:prstGeom>
            <a:solidFill>
              <a:srgbClr val="FF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1" name="Rectangle 311"/>
            <p:cNvSpPr>
              <a:spLocks noChangeArrowheads="1"/>
            </p:cNvSpPr>
            <p:nvPr/>
          </p:nvSpPr>
          <p:spPr bwMode="auto">
            <a:xfrm>
              <a:off x="2553" y="2047"/>
              <a:ext cx="624" cy="198"/>
            </a:xfrm>
            <a:prstGeom prst="rect">
              <a:avLst/>
            </a:prstGeom>
            <a:solidFill>
              <a:srgbClr val="FF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2" name="AutoShape 312"/>
            <p:cNvSpPr>
              <a:spLocks noChangeArrowheads="1"/>
            </p:cNvSpPr>
            <p:nvPr/>
          </p:nvSpPr>
          <p:spPr bwMode="auto">
            <a:xfrm rot="10800000">
              <a:off x="2723" y="1735"/>
              <a:ext cx="284" cy="312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3" name="Oval 313"/>
            <p:cNvSpPr>
              <a:spLocks noChangeArrowheads="1"/>
            </p:cNvSpPr>
            <p:nvPr/>
          </p:nvSpPr>
          <p:spPr bwMode="auto">
            <a:xfrm>
              <a:off x="2837" y="2075"/>
              <a:ext cx="57" cy="57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4" name="Oval 314"/>
            <p:cNvSpPr>
              <a:spLocks noChangeArrowheads="1"/>
            </p:cNvSpPr>
            <p:nvPr/>
          </p:nvSpPr>
          <p:spPr bwMode="auto">
            <a:xfrm>
              <a:off x="2837" y="2160"/>
              <a:ext cx="57" cy="57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25" name="Group 315"/>
            <p:cNvGrpSpPr>
              <a:grpSpLocks/>
            </p:cNvGrpSpPr>
            <p:nvPr/>
          </p:nvGrpSpPr>
          <p:grpSpPr bwMode="auto">
            <a:xfrm rot="-1800000">
              <a:off x="2893" y="1650"/>
              <a:ext cx="785" cy="372"/>
              <a:chOff x="3225" y="1848"/>
              <a:chExt cx="785" cy="372"/>
            </a:xfrm>
          </p:grpSpPr>
          <p:grpSp>
            <p:nvGrpSpPr>
              <p:cNvPr id="29" name="Group 316"/>
              <p:cNvGrpSpPr>
                <a:grpSpLocks/>
              </p:cNvGrpSpPr>
              <p:nvPr/>
            </p:nvGrpSpPr>
            <p:grpSpPr bwMode="auto">
              <a:xfrm>
                <a:off x="3489" y="1848"/>
                <a:ext cx="521" cy="174"/>
                <a:chOff x="1919" y="1962"/>
                <a:chExt cx="521" cy="174"/>
              </a:xfrm>
            </p:grpSpPr>
            <p:grpSp>
              <p:nvGrpSpPr>
                <p:cNvPr id="34" name="Group 317"/>
                <p:cNvGrpSpPr>
                  <a:grpSpLocks/>
                </p:cNvGrpSpPr>
                <p:nvPr/>
              </p:nvGrpSpPr>
              <p:grpSpPr bwMode="auto">
                <a:xfrm rot="317379">
                  <a:off x="2043" y="1962"/>
                  <a:ext cx="397" cy="120"/>
                  <a:chOff x="1107" y="2670"/>
                  <a:chExt cx="765" cy="232"/>
                </a:xfrm>
              </p:grpSpPr>
              <p:sp>
                <p:nvSpPr>
                  <p:cNvPr id="36" name="AutoShape 318"/>
                  <p:cNvSpPr>
                    <a:spLocks noChangeArrowheads="1"/>
                  </p:cNvSpPr>
                  <p:nvPr/>
                </p:nvSpPr>
                <p:spPr bwMode="auto">
                  <a:xfrm rot="-1800000">
                    <a:off x="1334" y="2670"/>
                    <a:ext cx="255" cy="11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37" name="AutoShape 319"/>
                  <p:cNvSpPr>
                    <a:spLocks noChangeArrowheads="1"/>
                  </p:cNvSpPr>
                  <p:nvPr/>
                </p:nvSpPr>
                <p:spPr bwMode="auto">
                  <a:xfrm>
                    <a:off x="1306" y="2755"/>
                    <a:ext cx="368" cy="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38" name="AutoShape 320"/>
                  <p:cNvSpPr>
                    <a:spLocks noChangeArrowheads="1"/>
                  </p:cNvSpPr>
                  <p:nvPr/>
                </p:nvSpPr>
                <p:spPr bwMode="auto">
                  <a:xfrm rot="-1102256">
                    <a:off x="1589" y="2727"/>
                    <a:ext cx="227" cy="8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39" name="AutoShape 321"/>
                  <p:cNvSpPr>
                    <a:spLocks noChangeArrowheads="1"/>
                  </p:cNvSpPr>
                  <p:nvPr/>
                </p:nvSpPr>
                <p:spPr bwMode="auto">
                  <a:xfrm>
                    <a:off x="1334" y="2784"/>
                    <a:ext cx="368" cy="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40" name="AutoShape 322"/>
                  <p:cNvSpPr>
                    <a:spLocks noChangeArrowheads="1"/>
                  </p:cNvSpPr>
                  <p:nvPr/>
                </p:nvSpPr>
                <p:spPr bwMode="auto">
                  <a:xfrm rot="-1102256">
                    <a:off x="1616" y="2751"/>
                    <a:ext cx="256" cy="8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41" name="AutoShape 323"/>
                  <p:cNvSpPr>
                    <a:spLocks noChangeArrowheads="1"/>
                  </p:cNvSpPr>
                  <p:nvPr/>
                </p:nvSpPr>
                <p:spPr bwMode="auto">
                  <a:xfrm>
                    <a:off x="1107" y="2727"/>
                    <a:ext cx="453" cy="17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42" name="AutoShape 324"/>
                  <p:cNvSpPr>
                    <a:spLocks noChangeArrowheads="1"/>
                  </p:cNvSpPr>
                  <p:nvPr/>
                </p:nvSpPr>
                <p:spPr bwMode="auto">
                  <a:xfrm>
                    <a:off x="1279" y="2817"/>
                    <a:ext cx="368" cy="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43" name="AutoShape 325"/>
                  <p:cNvSpPr>
                    <a:spLocks noChangeArrowheads="1"/>
                  </p:cNvSpPr>
                  <p:nvPr/>
                </p:nvSpPr>
                <p:spPr bwMode="auto">
                  <a:xfrm rot="-1102256">
                    <a:off x="1561" y="2784"/>
                    <a:ext cx="256" cy="8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  <p:sp>
              <p:nvSpPr>
                <p:cNvPr id="35" name="AutoShape 326"/>
                <p:cNvSpPr>
                  <a:spLocks noChangeArrowheads="1"/>
                </p:cNvSpPr>
                <p:nvPr/>
              </p:nvSpPr>
              <p:spPr bwMode="auto">
                <a:xfrm rot="2700000">
                  <a:off x="1964" y="1982"/>
                  <a:ext cx="109" cy="199"/>
                </a:xfrm>
                <a:prstGeom prst="roundRect">
                  <a:avLst>
                    <a:gd name="adj" fmla="val 2088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grpSp>
            <p:nvGrpSpPr>
              <p:cNvPr id="31" name="Group 327"/>
              <p:cNvGrpSpPr>
                <a:grpSpLocks/>
              </p:cNvGrpSpPr>
              <p:nvPr/>
            </p:nvGrpSpPr>
            <p:grpSpPr bwMode="auto">
              <a:xfrm>
                <a:off x="3225" y="1873"/>
                <a:ext cx="482" cy="347"/>
                <a:chOff x="3225" y="1873"/>
                <a:chExt cx="482" cy="347"/>
              </a:xfrm>
            </p:grpSpPr>
            <p:sp>
              <p:nvSpPr>
                <p:cNvPr id="32" name="AutoShape 328"/>
                <p:cNvSpPr>
                  <a:spLocks noChangeArrowheads="1"/>
                </p:cNvSpPr>
                <p:nvPr/>
              </p:nvSpPr>
              <p:spPr bwMode="auto">
                <a:xfrm rot="8100000">
                  <a:off x="3225" y="2021"/>
                  <a:ext cx="482" cy="19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66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3" name="Rectangle 329"/>
                <p:cNvSpPr>
                  <a:spLocks noChangeArrowheads="1"/>
                </p:cNvSpPr>
                <p:nvPr/>
              </p:nvSpPr>
              <p:spPr bwMode="auto">
                <a:xfrm rot="2700000">
                  <a:off x="3529" y="1921"/>
                  <a:ext cx="181" cy="85"/>
                </a:xfrm>
                <a:prstGeom prst="rect">
                  <a:avLst/>
                </a:prstGeom>
                <a:solidFill>
                  <a:srgbClr val="FF99C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</p:grpSp>
        <p:sp>
          <p:nvSpPr>
            <p:cNvPr id="26" name="AutoShape 330"/>
            <p:cNvSpPr>
              <a:spLocks noChangeArrowheads="1"/>
            </p:cNvSpPr>
            <p:nvPr/>
          </p:nvSpPr>
          <p:spPr bwMode="auto">
            <a:xfrm rot="10800000">
              <a:off x="2638" y="1224"/>
              <a:ext cx="198" cy="198"/>
            </a:xfrm>
            <a:custGeom>
              <a:avLst/>
              <a:gdLst>
                <a:gd name="T0" fmla="*/ 99 w 21600"/>
                <a:gd name="T1" fmla="*/ 0 h 21600"/>
                <a:gd name="T2" fmla="*/ 19 w 21600"/>
                <a:gd name="T3" fmla="*/ 66 h 21600"/>
                <a:gd name="T4" fmla="*/ 99 w 21600"/>
                <a:gd name="T5" fmla="*/ 25 h 21600"/>
                <a:gd name="T6" fmla="*/ 179 w 21600"/>
                <a:gd name="T7" fmla="*/ 66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109 w 21600"/>
                <a:gd name="T13" fmla="*/ 0 h 21600"/>
                <a:gd name="T14" fmla="*/ 21491 w 21600"/>
                <a:gd name="T15" fmla="*/ 9709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3272" y="7745"/>
                  </a:moveTo>
                  <a:cubicBezTo>
                    <a:pt x="4515" y="4680"/>
                    <a:pt x="7492" y="2675"/>
                    <a:pt x="10800" y="2676"/>
                  </a:cubicBezTo>
                  <a:cubicBezTo>
                    <a:pt x="14107" y="2676"/>
                    <a:pt x="17084" y="4680"/>
                    <a:pt x="18327" y="7745"/>
                  </a:cubicBezTo>
                  <a:lnTo>
                    <a:pt x="20807" y="6738"/>
                  </a:lnTo>
                  <a:cubicBezTo>
                    <a:pt x="19154" y="2665"/>
                    <a:pt x="15196" y="-1"/>
                    <a:pt x="10799" y="0"/>
                  </a:cubicBezTo>
                  <a:cubicBezTo>
                    <a:pt x="6403" y="0"/>
                    <a:pt x="2445" y="2665"/>
                    <a:pt x="792" y="6738"/>
                  </a:cubicBezTo>
                  <a:lnTo>
                    <a:pt x="3272" y="774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" name="AutoShape 331"/>
            <p:cNvSpPr>
              <a:spLocks noChangeArrowheads="1"/>
            </p:cNvSpPr>
            <p:nvPr/>
          </p:nvSpPr>
          <p:spPr bwMode="auto">
            <a:xfrm rot="10800000">
              <a:off x="2893" y="1224"/>
              <a:ext cx="198" cy="198"/>
            </a:xfrm>
            <a:custGeom>
              <a:avLst/>
              <a:gdLst>
                <a:gd name="T0" fmla="*/ 99 w 21600"/>
                <a:gd name="T1" fmla="*/ 0 h 21600"/>
                <a:gd name="T2" fmla="*/ 19 w 21600"/>
                <a:gd name="T3" fmla="*/ 66 h 21600"/>
                <a:gd name="T4" fmla="*/ 99 w 21600"/>
                <a:gd name="T5" fmla="*/ 25 h 21600"/>
                <a:gd name="T6" fmla="*/ 179 w 21600"/>
                <a:gd name="T7" fmla="*/ 66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109 w 21600"/>
                <a:gd name="T13" fmla="*/ 0 h 21600"/>
                <a:gd name="T14" fmla="*/ 21491 w 21600"/>
                <a:gd name="T15" fmla="*/ 9709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3272" y="7745"/>
                  </a:moveTo>
                  <a:cubicBezTo>
                    <a:pt x="4515" y="4680"/>
                    <a:pt x="7492" y="2675"/>
                    <a:pt x="10800" y="2676"/>
                  </a:cubicBezTo>
                  <a:cubicBezTo>
                    <a:pt x="14107" y="2676"/>
                    <a:pt x="17084" y="4680"/>
                    <a:pt x="18327" y="7745"/>
                  </a:cubicBezTo>
                  <a:lnTo>
                    <a:pt x="20807" y="6738"/>
                  </a:lnTo>
                  <a:cubicBezTo>
                    <a:pt x="19154" y="2665"/>
                    <a:pt x="15196" y="-1"/>
                    <a:pt x="10799" y="0"/>
                  </a:cubicBezTo>
                  <a:cubicBezTo>
                    <a:pt x="6403" y="0"/>
                    <a:pt x="2445" y="2665"/>
                    <a:pt x="792" y="6738"/>
                  </a:cubicBezTo>
                  <a:lnTo>
                    <a:pt x="3272" y="774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" name="AutoShape 332"/>
            <p:cNvSpPr>
              <a:spLocks noChangeArrowheads="1"/>
            </p:cNvSpPr>
            <p:nvPr/>
          </p:nvSpPr>
          <p:spPr bwMode="auto">
            <a:xfrm rot="10800000">
              <a:off x="2751" y="1395"/>
              <a:ext cx="198" cy="198"/>
            </a:xfrm>
            <a:custGeom>
              <a:avLst/>
              <a:gdLst>
                <a:gd name="T0" fmla="*/ 99 w 21600"/>
                <a:gd name="T1" fmla="*/ 0 h 21600"/>
                <a:gd name="T2" fmla="*/ 19 w 21600"/>
                <a:gd name="T3" fmla="*/ 66 h 21600"/>
                <a:gd name="T4" fmla="*/ 99 w 21600"/>
                <a:gd name="T5" fmla="*/ 25 h 21600"/>
                <a:gd name="T6" fmla="*/ 179 w 21600"/>
                <a:gd name="T7" fmla="*/ 66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109 w 21600"/>
                <a:gd name="T13" fmla="*/ 0 h 21600"/>
                <a:gd name="T14" fmla="*/ 21491 w 21600"/>
                <a:gd name="T15" fmla="*/ 9709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3272" y="7745"/>
                  </a:moveTo>
                  <a:cubicBezTo>
                    <a:pt x="4515" y="4680"/>
                    <a:pt x="7492" y="2675"/>
                    <a:pt x="10800" y="2676"/>
                  </a:cubicBezTo>
                  <a:cubicBezTo>
                    <a:pt x="14107" y="2676"/>
                    <a:pt x="17084" y="4680"/>
                    <a:pt x="18327" y="7745"/>
                  </a:cubicBezTo>
                  <a:lnTo>
                    <a:pt x="20807" y="6738"/>
                  </a:lnTo>
                  <a:cubicBezTo>
                    <a:pt x="19154" y="2665"/>
                    <a:pt x="15196" y="-1"/>
                    <a:pt x="10799" y="0"/>
                  </a:cubicBezTo>
                  <a:cubicBezTo>
                    <a:pt x="6403" y="0"/>
                    <a:pt x="2445" y="2665"/>
                    <a:pt x="792" y="6738"/>
                  </a:cubicBezTo>
                  <a:lnTo>
                    <a:pt x="3272" y="7745"/>
                  </a:lnTo>
                  <a:close/>
                </a:path>
              </a:pathLst>
            </a:custGeom>
            <a:solidFill>
              <a:srgbClr val="FF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799089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7" name="正方形/長方形 956"/>
          <p:cNvSpPr/>
          <p:nvPr/>
        </p:nvSpPr>
        <p:spPr>
          <a:xfrm>
            <a:off x="272480" y="764704"/>
            <a:ext cx="9361040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66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先にお越しください</a:t>
            </a:r>
            <a:endParaRPr lang="ja-JP" altLang="en-US" sz="66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0" y="1867731"/>
            <a:ext cx="9906000" cy="47089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5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受付は</a:t>
            </a:r>
            <a:endParaRPr lang="en-US" altLang="ja-JP" sz="15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ja-JP" altLang="en-US" sz="15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こちらへ</a:t>
            </a:r>
            <a:endParaRPr lang="ja-JP" altLang="en-US" sz="15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524523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正方形/長方形 25"/>
          <p:cNvSpPr/>
          <p:nvPr/>
        </p:nvSpPr>
        <p:spPr>
          <a:xfrm>
            <a:off x="272480" y="332656"/>
            <a:ext cx="9361040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受付は</a:t>
            </a:r>
            <a:endParaRPr lang="ja-JP" altLang="en-US" sz="1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367542" y="4780802"/>
            <a:ext cx="9361040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こちらへ</a:t>
            </a:r>
            <a:endParaRPr lang="ja-JP" altLang="en-US" sz="1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22" name="Group 302"/>
          <p:cNvGrpSpPr>
            <a:grpSpLocks/>
          </p:cNvGrpSpPr>
          <p:nvPr/>
        </p:nvGrpSpPr>
        <p:grpSpPr bwMode="auto">
          <a:xfrm>
            <a:off x="4156766" y="2181081"/>
            <a:ext cx="2500051" cy="2578309"/>
            <a:chOff x="2496" y="1026"/>
            <a:chExt cx="1182" cy="1219"/>
          </a:xfrm>
        </p:grpSpPr>
        <p:sp>
          <p:nvSpPr>
            <p:cNvPr id="23" name="Rectangle 303"/>
            <p:cNvSpPr>
              <a:spLocks noChangeArrowheads="1"/>
            </p:cNvSpPr>
            <p:nvPr/>
          </p:nvSpPr>
          <p:spPr bwMode="auto">
            <a:xfrm>
              <a:off x="2780" y="1650"/>
              <a:ext cx="170" cy="113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4" name="Rectangle 304"/>
            <p:cNvSpPr>
              <a:spLocks noChangeArrowheads="1"/>
            </p:cNvSpPr>
            <p:nvPr/>
          </p:nvSpPr>
          <p:spPr bwMode="auto">
            <a:xfrm>
              <a:off x="2780" y="1593"/>
              <a:ext cx="170" cy="113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5" name="AutoShape 305"/>
            <p:cNvSpPr>
              <a:spLocks noChangeArrowheads="1"/>
            </p:cNvSpPr>
            <p:nvPr/>
          </p:nvSpPr>
          <p:spPr bwMode="auto">
            <a:xfrm>
              <a:off x="2496" y="1026"/>
              <a:ext cx="737" cy="737"/>
            </a:xfrm>
            <a:custGeom>
              <a:avLst/>
              <a:gdLst>
                <a:gd name="T0" fmla="*/ 369 w 21600"/>
                <a:gd name="T1" fmla="*/ 0 h 21600"/>
                <a:gd name="T2" fmla="*/ 120 w 21600"/>
                <a:gd name="T3" fmla="*/ 565 h 21600"/>
                <a:gd name="T4" fmla="*/ 369 w 21600"/>
                <a:gd name="T5" fmla="*/ 103 h 21600"/>
                <a:gd name="T6" fmla="*/ 617 w 21600"/>
                <a:gd name="T7" fmla="*/ 565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1538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689" y="15620"/>
                  </a:moveTo>
                  <a:cubicBezTo>
                    <a:pt x="3606" y="14247"/>
                    <a:pt x="3017" y="12549"/>
                    <a:pt x="3017" y="10800"/>
                  </a:cubicBezTo>
                  <a:cubicBezTo>
                    <a:pt x="3017" y="6501"/>
                    <a:pt x="6501" y="3017"/>
                    <a:pt x="10800" y="3017"/>
                  </a:cubicBezTo>
                  <a:cubicBezTo>
                    <a:pt x="15098" y="3017"/>
                    <a:pt x="18583" y="6501"/>
                    <a:pt x="18583" y="10800"/>
                  </a:cubicBezTo>
                  <a:cubicBezTo>
                    <a:pt x="18583" y="12549"/>
                    <a:pt x="17993" y="14247"/>
                    <a:pt x="16910" y="15620"/>
                  </a:cubicBezTo>
                  <a:lnTo>
                    <a:pt x="19279" y="17489"/>
                  </a:lnTo>
                  <a:cubicBezTo>
                    <a:pt x="20782" y="15583"/>
                    <a:pt x="21600" y="13227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3227"/>
                    <a:pt x="817" y="15583"/>
                    <a:pt x="2320" y="17489"/>
                  </a:cubicBezTo>
                  <a:lnTo>
                    <a:pt x="4689" y="15620"/>
                  </a:lnTo>
                  <a:close/>
                </a:path>
              </a:pathLst>
            </a:custGeom>
            <a:solidFill>
              <a:srgbClr val="66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" name="Oval 306"/>
            <p:cNvSpPr>
              <a:spLocks noChangeArrowheads="1"/>
            </p:cNvSpPr>
            <p:nvPr/>
          </p:nvSpPr>
          <p:spPr bwMode="auto">
            <a:xfrm>
              <a:off x="3063" y="1310"/>
              <a:ext cx="170" cy="170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9" name="Oval 307"/>
            <p:cNvSpPr>
              <a:spLocks noChangeArrowheads="1"/>
            </p:cNvSpPr>
            <p:nvPr/>
          </p:nvSpPr>
          <p:spPr bwMode="auto">
            <a:xfrm>
              <a:off x="2496" y="1310"/>
              <a:ext cx="170" cy="170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0" name="Oval 308"/>
            <p:cNvSpPr>
              <a:spLocks noChangeArrowheads="1"/>
            </p:cNvSpPr>
            <p:nvPr/>
          </p:nvSpPr>
          <p:spPr bwMode="auto">
            <a:xfrm>
              <a:off x="2581" y="1111"/>
              <a:ext cx="567" cy="567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1" name="AutoShape 309"/>
            <p:cNvSpPr>
              <a:spLocks noChangeArrowheads="1"/>
            </p:cNvSpPr>
            <p:nvPr/>
          </p:nvSpPr>
          <p:spPr bwMode="auto">
            <a:xfrm>
              <a:off x="2529" y="1060"/>
              <a:ext cx="670" cy="668"/>
            </a:xfrm>
            <a:custGeom>
              <a:avLst/>
              <a:gdLst>
                <a:gd name="T0" fmla="*/ 335 w 21600"/>
                <a:gd name="T1" fmla="*/ 0 h 21600"/>
                <a:gd name="T2" fmla="*/ 42 w 21600"/>
                <a:gd name="T3" fmla="*/ 295 h 21600"/>
                <a:gd name="T4" fmla="*/ 335 w 21600"/>
                <a:gd name="T5" fmla="*/ 78 h 21600"/>
                <a:gd name="T6" fmla="*/ 628 w 21600"/>
                <a:gd name="T7" fmla="*/ 295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97 w 21600"/>
                <a:gd name="T13" fmla="*/ 0 h 21600"/>
                <a:gd name="T14" fmla="*/ 21503 w 21600"/>
                <a:gd name="T15" fmla="*/ 11996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2611" y="9701"/>
                  </a:moveTo>
                  <a:cubicBezTo>
                    <a:pt x="3161" y="5599"/>
                    <a:pt x="6661" y="2537"/>
                    <a:pt x="10800" y="2538"/>
                  </a:cubicBezTo>
                  <a:cubicBezTo>
                    <a:pt x="14938" y="2538"/>
                    <a:pt x="18438" y="5599"/>
                    <a:pt x="18988" y="9701"/>
                  </a:cubicBezTo>
                  <a:lnTo>
                    <a:pt x="21504" y="9363"/>
                  </a:lnTo>
                  <a:cubicBezTo>
                    <a:pt x="20784" y="4002"/>
                    <a:pt x="16209" y="-1"/>
                    <a:pt x="10799" y="0"/>
                  </a:cubicBezTo>
                  <a:cubicBezTo>
                    <a:pt x="5390" y="0"/>
                    <a:pt x="815" y="4002"/>
                    <a:pt x="95" y="9363"/>
                  </a:cubicBezTo>
                  <a:lnTo>
                    <a:pt x="2611" y="9701"/>
                  </a:lnTo>
                  <a:close/>
                </a:path>
              </a:pathLst>
            </a:custGeom>
            <a:solidFill>
              <a:srgbClr val="66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" name="AutoShape 310"/>
            <p:cNvSpPr>
              <a:spLocks noChangeArrowheads="1"/>
            </p:cNvSpPr>
            <p:nvPr/>
          </p:nvSpPr>
          <p:spPr bwMode="auto">
            <a:xfrm>
              <a:off x="2553" y="1735"/>
              <a:ext cx="624" cy="482"/>
            </a:xfrm>
            <a:prstGeom prst="roundRect">
              <a:avLst>
                <a:gd name="adj" fmla="val 27153"/>
              </a:avLst>
            </a:prstGeom>
            <a:solidFill>
              <a:srgbClr val="FF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3" name="Rectangle 311"/>
            <p:cNvSpPr>
              <a:spLocks noChangeArrowheads="1"/>
            </p:cNvSpPr>
            <p:nvPr/>
          </p:nvSpPr>
          <p:spPr bwMode="auto">
            <a:xfrm>
              <a:off x="2553" y="2047"/>
              <a:ext cx="624" cy="198"/>
            </a:xfrm>
            <a:prstGeom prst="rect">
              <a:avLst/>
            </a:prstGeom>
            <a:solidFill>
              <a:srgbClr val="FF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4" name="AutoShape 312"/>
            <p:cNvSpPr>
              <a:spLocks noChangeArrowheads="1"/>
            </p:cNvSpPr>
            <p:nvPr/>
          </p:nvSpPr>
          <p:spPr bwMode="auto">
            <a:xfrm rot="10800000">
              <a:off x="2723" y="1735"/>
              <a:ext cx="284" cy="312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5" name="Oval 313"/>
            <p:cNvSpPr>
              <a:spLocks noChangeArrowheads="1"/>
            </p:cNvSpPr>
            <p:nvPr/>
          </p:nvSpPr>
          <p:spPr bwMode="auto">
            <a:xfrm>
              <a:off x="2837" y="2075"/>
              <a:ext cx="57" cy="57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6" name="Oval 314"/>
            <p:cNvSpPr>
              <a:spLocks noChangeArrowheads="1"/>
            </p:cNvSpPr>
            <p:nvPr/>
          </p:nvSpPr>
          <p:spPr bwMode="auto">
            <a:xfrm>
              <a:off x="2837" y="2160"/>
              <a:ext cx="57" cy="57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37" name="Group 315"/>
            <p:cNvGrpSpPr>
              <a:grpSpLocks/>
            </p:cNvGrpSpPr>
            <p:nvPr/>
          </p:nvGrpSpPr>
          <p:grpSpPr bwMode="auto">
            <a:xfrm rot="-1800000">
              <a:off x="2893" y="1650"/>
              <a:ext cx="785" cy="372"/>
              <a:chOff x="3225" y="1848"/>
              <a:chExt cx="785" cy="372"/>
            </a:xfrm>
          </p:grpSpPr>
          <p:grpSp>
            <p:nvGrpSpPr>
              <p:cNvPr id="41" name="Group 316"/>
              <p:cNvGrpSpPr>
                <a:grpSpLocks/>
              </p:cNvGrpSpPr>
              <p:nvPr/>
            </p:nvGrpSpPr>
            <p:grpSpPr bwMode="auto">
              <a:xfrm>
                <a:off x="3489" y="1848"/>
                <a:ext cx="521" cy="174"/>
                <a:chOff x="1919" y="1962"/>
                <a:chExt cx="521" cy="174"/>
              </a:xfrm>
            </p:grpSpPr>
            <p:grpSp>
              <p:nvGrpSpPr>
                <p:cNvPr id="45" name="Group 317"/>
                <p:cNvGrpSpPr>
                  <a:grpSpLocks/>
                </p:cNvGrpSpPr>
                <p:nvPr/>
              </p:nvGrpSpPr>
              <p:grpSpPr bwMode="auto">
                <a:xfrm rot="317379">
                  <a:off x="2043" y="1962"/>
                  <a:ext cx="397" cy="120"/>
                  <a:chOff x="1107" y="2670"/>
                  <a:chExt cx="765" cy="232"/>
                </a:xfrm>
              </p:grpSpPr>
              <p:sp>
                <p:nvSpPr>
                  <p:cNvPr id="47" name="AutoShape 318"/>
                  <p:cNvSpPr>
                    <a:spLocks noChangeArrowheads="1"/>
                  </p:cNvSpPr>
                  <p:nvPr/>
                </p:nvSpPr>
                <p:spPr bwMode="auto">
                  <a:xfrm rot="-1800000">
                    <a:off x="1334" y="2670"/>
                    <a:ext cx="255" cy="11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48" name="AutoShape 319"/>
                  <p:cNvSpPr>
                    <a:spLocks noChangeArrowheads="1"/>
                  </p:cNvSpPr>
                  <p:nvPr/>
                </p:nvSpPr>
                <p:spPr bwMode="auto">
                  <a:xfrm>
                    <a:off x="1306" y="2755"/>
                    <a:ext cx="368" cy="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49" name="AutoShape 320"/>
                  <p:cNvSpPr>
                    <a:spLocks noChangeArrowheads="1"/>
                  </p:cNvSpPr>
                  <p:nvPr/>
                </p:nvSpPr>
                <p:spPr bwMode="auto">
                  <a:xfrm rot="-1102256">
                    <a:off x="1589" y="2727"/>
                    <a:ext cx="227" cy="8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50" name="AutoShape 321"/>
                  <p:cNvSpPr>
                    <a:spLocks noChangeArrowheads="1"/>
                  </p:cNvSpPr>
                  <p:nvPr/>
                </p:nvSpPr>
                <p:spPr bwMode="auto">
                  <a:xfrm>
                    <a:off x="1334" y="2784"/>
                    <a:ext cx="368" cy="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51" name="AutoShape 322"/>
                  <p:cNvSpPr>
                    <a:spLocks noChangeArrowheads="1"/>
                  </p:cNvSpPr>
                  <p:nvPr/>
                </p:nvSpPr>
                <p:spPr bwMode="auto">
                  <a:xfrm rot="-1102256">
                    <a:off x="1616" y="2751"/>
                    <a:ext cx="256" cy="8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52" name="AutoShape 323"/>
                  <p:cNvSpPr>
                    <a:spLocks noChangeArrowheads="1"/>
                  </p:cNvSpPr>
                  <p:nvPr/>
                </p:nvSpPr>
                <p:spPr bwMode="auto">
                  <a:xfrm>
                    <a:off x="1107" y="2727"/>
                    <a:ext cx="453" cy="17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53" name="AutoShape 324"/>
                  <p:cNvSpPr>
                    <a:spLocks noChangeArrowheads="1"/>
                  </p:cNvSpPr>
                  <p:nvPr/>
                </p:nvSpPr>
                <p:spPr bwMode="auto">
                  <a:xfrm>
                    <a:off x="1279" y="2817"/>
                    <a:ext cx="368" cy="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54" name="AutoShape 325"/>
                  <p:cNvSpPr>
                    <a:spLocks noChangeArrowheads="1"/>
                  </p:cNvSpPr>
                  <p:nvPr/>
                </p:nvSpPr>
                <p:spPr bwMode="auto">
                  <a:xfrm rot="-1102256">
                    <a:off x="1561" y="2784"/>
                    <a:ext cx="256" cy="8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  <p:sp>
              <p:nvSpPr>
                <p:cNvPr id="46" name="AutoShape 326"/>
                <p:cNvSpPr>
                  <a:spLocks noChangeArrowheads="1"/>
                </p:cNvSpPr>
                <p:nvPr/>
              </p:nvSpPr>
              <p:spPr bwMode="auto">
                <a:xfrm rot="2700000">
                  <a:off x="1964" y="1982"/>
                  <a:ext cx="109" cy="199"/>
                </a:xfrm>
                <a:prstGeom prst="roundRect">
                  <a:avLst>
                    <a:gd name="adj" fmla="val 2088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grpSp>
            <p:nvGrpSpPr>
              <p:cNvPr id="42" name="Group 327"/>
              <p:cNvGrpSpPr>
                <a:grpSpLocks/>
              </p:cNvGrpSpPr>
              <p:nvPr/>
            </p:nvGrpSpPr>
            <p:grpSpPr bwMode="auto">
              <a:xfrm>
                <a:off x="3225" y="1873"/>
                <a:ext cx="482" cy="347"/>
                <a:chOff x="3225" y="1873"/>
                <a:chExt cx="482" cy="347"/>
              </a:xfrm>
            </p:grpSpPr>
            <p:sp>
              <p:nvSpPr>
                <p:cNvPr id="43" name="AutoShape 328"/>
                <p:cNvSpPr>
                  <a:spLocks noChangeArrowheads="1"/>
                </p:cNvSpPr>
                <p:nvPr/>
              </p:nvSpPr>
              <p:spPr bwMode="auto">
                <a:xfrm rot="8100000">
                  <a:off x="3225" y="2021"/>
                  <a:ext cx="482" cy="19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66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44" name="Rectangle 329"/>
                <p:cNvSpPr>
                  <a:spLocks noChangeArrowheads="1"/>
                </p:cNvSpPr>
                <p:nvPr/>
              </p:nvSpPr>
              <p:spPr bwMode="auto">
                <a:xfrm rot="2700000">
                  <a:off x="3529" y="1921"/>
                  <a:ext cx="181" cy="85"/>
                </a:xfrm>
                <a:prstGeom prst="rect">
                  <a:avLst/>
                </a:prstGeom>
                <a:solidFill>
                  <a:srgbClr val="FF99C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</p:grpSp>
        <p:sp>
          <p:nvSpPr>
            <p:cNvPr id="38" name="AutoShape 330"/>
            <p:cNvSpPr>
              <a:spLocks noChangeArrowheads="1"/>
            </p:cNvSpPr>
            <p:nvPr/>
          </p:nvSpPr>
          <p:spPr bwMode="auto">
            <a:xfrm rot="10800000">
              <a:off x="2638" y="1224"/>
              <a:ext cx="198" cy="198"/>
            </a:xfrm>
            <a:custGeom>
              <a:avLst/>
              <a:gdLst>
                <a:gd name="T0" fmla="*/ 99 w 21600"/>
                <a:gd name="T1" fmla="*/ 0 h 21600"/>
                <a:gd name="T2" fmla="*/ 19 w 21600"/>
                <a:gd name="T3" fmla="*/ 66 h 21600"/>
                <a:gd name="T4" fmla="*/ 99 w 21600"/>
                <a:gd name="T5" fmla="*/ 25 h 21600"/>
                <a:gd name="T6" fmla="*/ 179 w 21600"/>
                <a:gd name="T7" fmla="*/ 66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109 w 21600"/>
                <a:gd name="T13" fmla="*/ 0 h 21600"/>
                <a:gd name="T14" fmla="*/ 21491 w 21600"/>
                <a:gd name="T15" fmla="*/ 9709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3272" y="7745"/>
                  </a:moveTo>
                  <a:cubicBezTo>
                    <a:pt x="4515" y="4680"/>
                    <a:pt x="7492" y="2675"/>
                    <a:pt x="10800" y="2676"/>
                  </a:cubicBezTo>
                  <a:cubicBezTo>
                    <a:pt x="14107" y="2676"/>
                    <a:pt x="17084" y="4680"/>
                    <a:pt x="18327" y="7745"/>
                  </a:cubicBezTo>
                  <a:lnTo>
                    <a:pt x="20807" y="6738"/>
                  </a:lnTo>
                  <a:cubicBezTo>
                    <a:pt x="19154" y="2665"/>
                    <a:pt x="15196" y="-1"/>
                    <a:pt x="10799" y="0"/>
                  </a:cubicBezTo>
                  <a:cubicBezTo>
                    <a:pt x="6403" y="0"/>
                    <a:pt x="2445" y="2665"/>
                    <a:pt x="792" y="6738"/>
                  </a:cubicBezTo>
                  <a:lnTo>
                    <a:pt x="3272" y="774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9" name="AutoShape 331"/>
            <p:cNvSpPr>
              <a:spLocks noChangeArrowheads="1"/>
            </p:cNvSpPr>
            <p:nvPr/>
          </p:nvSpPr>
          <p:spPr bwMode="auto">
            <a:xfrm rot="10800000">
              <a:off x="2893" y="1224"/>
              <a:ext cx="198" cy="198"/>
            </a:xfrm>
            <a:custGeom>
              <a:avLst/>
              <a:gdLst>
                <a:gd name="T0" fmla="*/ 99 w 21600"/>
                <a:gd name="T1" fmla="*/ 0 h 21600"/>
                <a:gd name="T2" fmla="*/ 19 w 21600"/>
                <a:gd name="T3" fmla="*/ 66 h 21600"/>
                <a:gd name="T4" fmla="*/ 99 w 21600"/>
                <a:gd name="T5" fmla="*/ 25 h 21600"/>
                <a:gd name="T6" fmla="*/ 179 w 21600"/>
                <a:gd name="T7" fmla="*/ 66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109 w 21600"/>
                <a:gd name="T13" fmla="*/ 0 h 21600"/>
                <a:gd name="T14" fmla="*/ 21491 w 21600"/>
                <a:gd name="T15" fmla="*/ 9709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3272" y="7745"/>
                  </a:moveTo>
                  <a:cubicBezTo>
                    <a:pt x="4515" y="4680"/>
                    <a:pt x="7492" y="2675"/>
                    <a:pt x="10800" y="2676"/>
                  </a:cubicBezTo>
                  <a:cubicBezTo>
                    <a:pt x="14107" y="2676"/>
                    <a:pt x="17084" y="4680"/>
                    <a:pt x="18327" y="7745"/>
                  </a:cubicBezTo>
                  <a:lnTo>
                    <a:pt x="20807" y="6738"/>
                  </a:lnTo>
                  <a:cubicBezTo>
                    <a:pt x="19154" y="2665"/>
                    <a:pt x="15196" y="-1"/>
                    <a:pt x="10799" y="0"/>
                  </a:cubicBezTo>
                  <a:cubicBezTo>
                    <a:pt x="6403" y="0"/>
                    <a:pt x="2445" y="2665"/>
                    <a:pt x="792" y="6738"/>
                  </a:cubicBezTo>
                  <a:lnTo>
                    <a:pt x="3272" y="774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0" name="AutoShape 332"/>
            <p:cNvSpPr>
              <a:spLocks noChangeArrowheads="1"/>
            </p:cNvSpPr>
            <p:nvPr/>
          </p:nvSpPr>
          <p:spPr bwMode="auto">
            <a:xfrm rot="10800000">
              <a:off x="2751" y="1395"/>
              <a:ext cx="198" cy="198"/>
            </a:xfrm>
            <a:custGeom>
              <a:avLst/>
              <a:gdLst>
                <a:gd name="T0" fmla="*/ 99 w 21600"/>
                <a:gd name="T1" fmla="*/ 0 h 21600"/>
                <a:gd name="T2" fmla="*/ 19 w 21600"/>
                <a:gd name="T3" fmla="*/ 66 h 21600"/>
                <a:gd name="T4" fmla="*/ 99 w 21600"/>
                <a:gd name="T5" fmla="*/ 25 h 21600"/>
                <a:gd name="T6" fmla="*/ 179 w 21600"/>
                <a:gd name="T7" fmla="*/ 66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109 w 21600"/>
                <a:gd name="T13" fmla="*/ 0 h 21600"/>
                <a:gd name="T14" fmla="*/ 21491 w 21600"/>
                <a:gd name="T15" fmla="*/ 9709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3272" y="7745"/>
                  </a:moveTo>
                  <a:cubicBezTo>
                    <a:pt x="4515" y="4680"/>
                    <a:pt x="7492" y="2675"/>
                    <a:pt x="10800" y="2676"/>
                  </a:cubicBezTo>
                  <a:cubicBezTo>
                    <a:pt x="14107" y="2676"/>
                    <a:pt x="17084" y="4680"/>
                    <a:pt x="18327" y="7745"/>
                  </a:cubicBezTo>
                  <a:lnTo>
                    <a:pt x="20807" y="6738"/>
                  </a:lnTo>
                  <a:cubicBezTo>
                    <a:pt x="19154" y="2665"/>
                    <a:pt x="15196" y="-1"/>
                    <a:pt x="10799" y="0"/>
                  </a:cubicBezTo>
                  <a:cubicBezTo>
                    <a:pt x="6403" y="0"/>
                    <a:pt x="2445" y="2665"/>
                    <a:pt x="792" y="6738"/>
                  </a:cubicBezTo>
                  <a:lnTo>
                    <a:pt x="3272" y="7745"/>
                  </a:lnTo>
                  <a:close/>
                </a:path>
              </a:pathLst>
            </a:custGeom>
            <a:solidFill>
              <a:srgbClr val="FF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6806337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正方形/長方形 27"/>
          <p:cNvSpPr/>
          <p:nvPr/>
        </p:nvSpPr>
        <p:spPr>
          <a:xfrm>
            <a:off x="344488" y="188640"/>
            <a:ext cx="9289032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66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先にお越しください</a:t>
            </a:r>
            <a:endParaRPr lang="ja-JP" altLang="en-US" sz="66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9" name="正方形/長方形 38"/>
          <p:cNvSpPr/>
          <p:nvPr/>
        </p:nvSpPr>
        <p:spPr>
          <a:xfrm>
            <a:off x="0" y="5366642"/>
            <a:ext cx="990600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8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受付はこちらへ</a:t>
            </a:r>
            <a:endParaRPr lang="ja-JP" altLang="en-US" sz="8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31" name="Group 302"/>
          <p:cNvGrpSpPr>
            <a:grpSpLocks/>
          </p:cNvGrpSpPr>
          <p:nvPr/>
        </p:nvGrpSpPr>
        <p:grpSpPr bwMode="auto">
          <a:xfrm>
            <a:off x="3494510" y="1301231"/>
            <a:ext cx="3964573" cy="4088674"/>
            <a:chOff x="2496" y="1026"/>
            <a:chExt cx="1182" cy="1219"/>
          </a:xfrm>
        </p:grpSpPr>
        <p:sp>
          <p:nvSpPr>
            <p:cNvPr id="32" name="Rectangle 303"/>
            <p:cNvSpPr>
              <a:spLocks noChangeArrowheads="1"/>
            </p:cNvSpPr>
            <p:nvPr/>
          </p:nvSpPr>
          <p:spPr bwMode="auto">
            <a:xfrm>
              <a:off x="2780" y="1650"/>
              <a:ext cx="170" cy="113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3" name="Rectangle 304"/>
            <p:cNvSpPr>
              <a:spLocks noChangeArrowheads="1"/>
            </p:cNvSpPr>
            <p:nvPr/>
          </p:nvSpPr>
          <p:spPr bwMode="auto">
            <a:xfrm>
              <a:off x="2780" y="1593"/>
              <a:ext cx="170" cy="113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4" name="AutoShape 305"/>
            <p:cNvSpPr>
              <a:spLocks noChangeArrowheads="1"/>
            </p:cNvSpPr>
            <p:nvPr/>
          </p:nvSpPr>
          <p:spPr bwMode="auto">
            <a:xfrm>
              <a:off x="2496" y="1026"/>
              <a:ext cx="737" cy="737"/>
            </a:xfrm>
            <a:custGeom>
              <a:avLst/>
              <a:gdLst>
                <a:gd name="T0" fmla="*/ 369 w 21600"/>
                <a:gd name="T1" fmla="*/ 0 h 21600"/>
                <a:gd name="T2" fmla="*/ 120 w 21600"/>
                <a:gd name="T3" fmla="*/ 565 h 21600"/>
                <a:gd name="T4" fmla="*/ 369 w 21600"/>
                <a:gd name="T5" fmla="*/ 103 h 21600"/>
                <a:gd name="T6" fmla="*/ 617 w 21600"/>
                <a:gd name="T7" fmla="*/ 565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1538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689" y="15620"/>
                  </a:moveTo>
                  <a:cubicBezTo>
                    <a:pt x="3606" y="14247"/>
                    <a:pt x="3017" y="12549"/>
                    <a:pt x="3017" y="10800"/>
                  </a:cubicBezTo>
                  <a:cubicBezTo>
                    <a:pt x="3017" y="6501"/>
                    <a:pt x="6501" y="3017"/>
                    <a:pt x="10800" y="3017"/>
                  </a:cubicBezTo>
                  <a:cubicBezTo>
                    <a:pt x="15098" y="3017"/>
                    <a:pt x="18583" y="6501"/>
                    <a:pt x="18583" y="10800"/>
                  </a:cubicBezTo>
                  <a:cubicBezTo>
                    <a:pt x="18583" y="12549"/>
                    <a:pt x="17993" y="14247"/>
                    <a:pt x="16910" y="15620"/>
                  </a:cubicBezTo>
                  <a:lnTo>
                    <a:pt x="19279" y="17489"/>
                  </a:lnTo>
                  <a:cubicBezTo>
                    <a:pt x="20782" y="15583"/>
                    <a:pt x="21600" y="13227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3227"/>
                    <a:pt x="817" y="15583"/>
                    <a:pt x="2320" y="17489"/>
                  </a:cubicBezTo>
                  <a:lnTo>
                    <a:pt x="4689" y="15620"/>
                  </a:lnTo>
                  <a:close/>
                </a:path>
              </a:pathLst>
            </a:custGeom>
            <a:solidFill>
              <a:srgbClr val="66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" name="Oval 306"/>
            <p:cNvSpPr>
              <a:spLocks noChangeArrowheads="1"/>
            </p:cNvSpPr>
            <p:nvPr/>
          </p:nvSpPr>
          <p:spPr bwMode="auto">
            <a:xfrm>
              <a:off x="3063" y="1310"/>
              <a:ext cx="170" cy="170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6" name="Oval 307"/>
            <p:cNvSpPr>
              <a:spLocks noChangeArrowheads="1"/>
            </p:cNvSpPr>
            <p:nvPr/>
          </p:nvSpPr>
          <p:spPr bwMode="auto">
            <a:xfrm>
              <a:off x="2496" y="1310"/>
              <a:ext cx="170" cy="170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7" name="Oval 308"/>
            <p:cNvSpPr>
              <a:spLocks noChangeArrowheads="1"/>
            </p:cNvSpPr>
            <p:nvPr/>
          </p:nvSpPr>
          <p:spPr bwMode="auto">
            <a:xfrm>
              <a:off x="2581" y="1111"/>
              <a:ext cx="567" cy="567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8" name="AutoShape 309"/>
            <p:cNvSpPr>
              <a:spLocks noChangeArrowheads="1"/>
            </p:cNvSpPr>
            <p:nvPr/>
          </p:nvSpPr>
          <p:spPr bwMode="auto">
            <a:xfrm>
              <a:off x="2529" y="1060"/>
              <a:ext cx="670" cy="668"/>
            </a:xfrm>
            <a:custGeom>
              <a:avLst/>
              <a:gdLst>
                <a:gd name="T0" fmla="*/ 335 w 21600"/>
                <a:gd name="T1" fmla="*/ 0 h 21600"/>
                <a:gd name="T2" fmla="*/ 42 w 21600"/>
                <a:gd name="T3" fmla="*/ 295 h 21600"/>
                <a:gd name="T4" fmla="*/ 335 w 21600"/>
                <a:gd name="T5" fmla="*/ 78 h 21600"/>
                <a:gd name="T6" fmla="*/ 628 w 21600"/>
                <a:gd name="T7" fmla="*/ 295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97 w 21600"/>
                <a:gd name="T13" fmla="*/ 0 h 21600"/>
                <a:gd name="T14" fmla="*/ 21503 w 21600"/>
                <a:gd name="T15" fmla="*/ 11996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2611" y="9701"/>
                  </a:moveTo>
                  <a:cubicBezTo>
                    <a:pt x="3161" y="5599"/>
                    <a:pt x="6661" y="2537"/>
                    <a:pt x="10800" y="2538"/>
                  </a:cubicBezTo>
                  <a:cubicBezTo>
                    <a:pt x="14938" y="2538"/>
                    <a:pt x="18438" y="5599"/>
                    <a:pt x="18988" y="9701"/>
                  </a:cubicBezTo>
                  <a:lnTo>
                    <a:pt x="21504" y="9363"/>
                  </a:lnTo>
                  <a:cubicBezTo>
                    <a:pt x="20784" y="4002"/>
                    <a:pt x="16209" y="-1"/>
                    <a:pt x="10799" y="0"/>
                  </a:cubicBezTo>
                  <a:cubicBezTo>
                    <a:pt x="5390" y="0"/>
                    <a:pt x="815" y="4002"/>
                    <a:pt x="95" y="9363"/>
                  </a:cubicBezTo>
                  <a:lnTo>
                    <a:pt x="2611" y="9701"/>
                  </a:lnTo>
                  <a:close/>
                </a:path>
              </a:pathLst>
            </a:custGeom>
            <a:solidFill>
              <a:srgbClr val="66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0" name="AutoShape 310"/>
            <p:cNvSpPr>
              <a:spLocks noChangeArrowheads="1"/>
            </p:cNvSpPr>
            <p:nvPr/>
          </p:nvSpPr>
          <p:spPr bwMode="auto">
            <a:xfrm>
              <a:off x="2553" y="1735"/>
              <a:ext cx="624" cy="482"/>
            </a:xfrm>
            <a:prstGeom prst="roundRect">
              <a:avLst>
                <a:gd name="adj" fmla="val 27153"/>
              </a:avLst>
            </a:prstGeom>
            <a:solidFill>
              <a:srgbClr val="FF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1" name="Rectangle 311"/>
            <p:cNvSpPr>
              <a:spLocks noChangeArrowheads="1"/>
            </p:cNvSpPr>
            <p:nvPr/>
          </p:nvSpPr>
          <p:spPr bwMode="auto">
            <a:xfrm>
              <a:off x="2553" y="2047"/>
              <a:ext cx="624" cy="198"/>
            </a:xfrm>
            <a:prstGeom prst="rect">
              <a:avLst/>
            </a:prstGeom>
            <a:solidFill>
              <a:srgbClr val="FF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2" name="AutoShape 312"/>
            <p:cNvSpPr>
              <a:spLocks noChangeArrowheads="1"/>
            </p:cNvSpPr>
            <p:nvPr/>
          </p:nvSpPr>
          <p:spPr bwMode="auto">
            <a:xfrm rot="10800000">
              <a:off x="2723" y="1735"/>
              <a:ext cx="284" cy="312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3" name="Oval 313"/>
            <p:cNvSpPr>
              <a:spLocks noChangeArrowheads="1"/>
            </p:cNvSpPr>
            <p:nvPr/>
          </p:nvSpPr>
          <p:spPr bwMode="auto">
            <a:xfrm>
              <a:off x="2837" y="2075"/>
              <a:ext cx="57" cy="57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4" name="Oval 314"/>
            <p:cNvSpPr>
              <a:spLocks noChangeArrowheads="1"/>
            </p:cNvSpPr>
            <p:nvPr/>
          </p:nvSpPr>
          <p:spPr bwMode="auto">
            <a:xfrm>
              <a:off x="2837" y="2160"/>
              <a:ext cx="57" cy="57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45" name="Group 315"/>
            <p:cNvGrpSpPr>
              <a:grpSpLocks/>
            </p:cNvGrpSpPr>
            <p:nvPr/>
          </p:nvGrpSpPr>
          <p:grpSpPr bwMode="auto">
            <a:xfrm rot="-1800000">
              <a:off x="2893" y="1650"/>
              <a:ext cx="785" cy="372"/>
              <a:chOff x="3225" y="1848"/>
              <a:chExt cx="785" cy="372"/>
            </a:xfrm>
          </p:grpSpPr>
          <p:grpSp>
            <p:nvGrpSpPr>
              <p:cNvPr id="49" name="Group 316"/>
              <p:cNvGrpSpPr>
                <a:grpSpLocks/>
              </p:cNvGrpSpPr>
              <p:nvPr/>
            </p:nvGrpSpPr>
            <p:grpSpPr bwMode="auto">
              <a:xfrm>
                <a:off x="3489" y="1848"/>
                <a:ext cx="521" cy="174"/>
                <a:chOff x="1919" y="1962"/>
                <a:chExt cx="521" cy="174"/>
              </a:xfrm>
            </p:grpSpPr>
            <p:grpSp>
              <p:nvGrpSpPr>
                <p:cNvPr id="53" name="Group 317"/>
                <p:cNvGrpSpPr>
                  <a:grpSpLocks/>
                </p:cNvGrpSpPr>
                <p:nvPr/>
              </p:nvGrpSpPr>
              <p:grpSpPr bwMode="auto">
                <a:xfrm rot="317379">
                  <a:off x="2043" y="1962"/>
                  <a:ext cx="397" cy="120"/>
                  <a:chOff x="1107" y="2670"/>
                  <a:chExt cx="765" cy="232"/>
                </a:xfrm>
              </p:grpSpPr>
              <p:sp>
                <p:nvSpPr>
                  <p:cNvPr id="55" name="AutoShape 318"/>
                  <p:cNvSpPr>
                    <a:spLocks noChangeArrowheads="1"/>
                  </p:cNvSpPr>
                  <p:nvPr/>
                </p:nvSpPr>
                <p:spPr bwMode="auto">
                  <a:xfrm rot="-1800000">
                    <a:off x="1334" y="2670"/>
                    <a:ext cx="255" cy="11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56" name="AutoShape 319"/>
                  <p:cNvSpPr>
                    <a:spLocks noChangeArrowheads="1"/>
                  </p:cNvSpPr>
                  <p:nvPr/>
                </p:nvSpPr>
                <p:spPr bwMode="auto">
                  <a:xfrm>
                    <a:off x="1306" y="2755"/>
                    <a:ext cx="368" cy="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57" name="AutoShape 320"/>
                  <p:cNvSpPr>
                    <a:spLocks noChangeArrowheads="1"/>
                  </p:cNvSpPr>
                  <p:nvPr/>
                </p:nvSpPr>
                <p:spPr bwMode="auto">
                  <a:xfrm rot="-1102256">
                    <a:off x="1589" y="2727"/>
                    <a:ext cx="227" cy="8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58" name="AutoShape 321"/>
                  <p:cNvSpPr>
                    <a:spLocks noChangeArrowheads="1"/>
                  </p:cNvSpPr>
                  <p:nvPr/>
                </p:nvSpPr>
                <p:spPr bwMode="auto">
                  <a:xfrm>
                    <a:off x="1334" y="2784"/>
                    <a:ext cx="368" cy="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59" name="AutoShape 322"/>
                  <p:cNvSpPr>
                    <a:spLocks noChangeArrowheads="1"/>
                  </p:cNvSpPr>
                  <p:nvPr/>
                </p:nvSpPr>
                <p:spPr bwMode="auto">
                  <a:xfrm rot="-1102256">
                    <a:off x="1616" y="2751"/>
                    <a:ext cx="256" cy="8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60" name="AutoShape 323"/>
                  <p:cNvSpPr>
                    <a:spLocks noChangeArrowheads="1"/>
                  </p:cNvSpPr>
                  <p:nvPr/>
                </p:nvSpPr>
                <p:spPr bwMode="auto">
                  <a:xfrm>
                    <a:off x="1107" y="2727"/>
                    <a:ext cx="453" cy="17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61" name="AutoShape 324"/>
                  <p:cNvSpPr>
                    <a:spLocks noChangeArrowheads="1"/>
                  </p:cNvSpPr>
                  <p:nvPr/>
                </p:nvSpPr>
                <p:spPr bwMode="auto">
                  <a:xfrm>
                    <a:off x="1279" y="2817"/>
                    <a:ext cx="368" cy="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62" name="AutoShape 325"/>
                  <p:cNvSpPr>
                    <a:spLocks noChangeArrowheads="1"/>
                  </p:cNvSpPr>
                  <p:nvPr/>
                </p:nvSpPr>
                <p:spPr bwMode="auto">
                  <a:xfrm rot="-1102256">
                    <a:off x="1561" y="2784"/>
                    <a:ext cx="256" cy="8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  <p:sp>
              <p:nvSpPr>
                <p:cNvPr id="54" name="AutoShape 326"/>
                <p:cNvSpPr>
                  <a:spLocks noChangeArrowheads="1"/>
                </p:cNvSpPr>
                <p:nvPr/>
              </p:nvSpPr>
              <p:spPr bwMode="auto">
                <a:xfrm rot="2700000">
                  <a:off x="1964" y="1982"/>
                  <a:ext cx="109" cy="199"/>
                </a:xfrm>
                <a:prstGeom prst="roundRect">
                  <a:avLst>
                    <a:gd name="adj" fmla="val 2088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grpSp>
            <p:nvGrpSpPr>
              <p:cNvPr id="50" name="Group 327"/>
              <p:cNvGrpSpPr>
                <a:grpSpLocks/>
              </p:cNvGrpSpPr>
              <p:nvPr/>
            </p:nvGrpSpPr>
            <p:grpSpPr bwMode="auto">
              <a:xfrm>
                <a:off x="3225" y="1873"/>
                <a:ext cx="482" cy="347"/>
                <a:chOff x="3225" y="1873"/>
                <a:chExt cx="482" cy="347"/>
              </a:xfrm>
            </p:grpSpPr>
            <p:sp>
              <p:nvSpPr>
                <p:cNvPr id="51" name="AutoShape 328"/>
                <p:cNvSpPr>
                  <a:spLocks noChangeArrowheads="1"/>
                </p:cNvSpPr>
                <p:nvPr/>
              </p:nvSpPr>
              <p:spPr bwMode="auto">
                <a:xfrm rot="8100000">
                  <a:off x="3225" y="2021"/>
                  <a:ext cx="482" cy="19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66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52" name="Rectangle 329"/>
                <p:cNvSpPr>
                  <a:spLocks noChangeArrowheads="1"/>
                </p:cNvSpPr>
                <p:nvPr/>
              </p:nvSpPr>
              <p:spPr bwMode="auto">
                <a:xfrm rot="2700000">
                  <a:off x="3529" y="1921"/>
                  <a:ext cx="181" cy="85"/>
                </a:xfrm>
                <a:prstGeom prst="rect">
                  <a:avLst/>
                </a:prstGeom>
                <a:solidFill>
                  <a:srgbClr val="FF99C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</p:grpSp>
        <p:sp>
          <p:nvSpPr>
            <p:cNvPr id="46" name="AutoShape 330"/>
            <p:cNvSpPr>
              <a:spLocks noChangeArrowheads="1"/>
            </p:cNvSpPr>
            <p:nvPr/>
          </p:nvSpPr>
          <p:spPr bwMode="auto">
            <a:xfrm rot="10800000">
              <a:off x="2638" y="1224"/>
              <a:ext cx="198" cy="198"/>
            </a:xfrm>
            <a:custGeom>
              <a:avLst/>
              <a:gdLst>
                <a:gd name="T0" fmla="*/ 99 w 21600"/>
                <a:gd name="T1" fmla="*/ 0 h 21600"/>
                <a:gd name="T2" fmla="*/ 19 w 21600"/>
                <a:gd name="T3" fmla="*/ 66 h 21600"/>
                <a:gd name="T4" fmla="*/ 99 w 21600"/>
                <a:gd name="T5" fmla="*/ 25 h 21600"/>
                <a:gd name="T6" fmla="*/ 179 w 21600"/>
                <a:gd name="T7" fmla="*/ 66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109 w 21600"/>
                <a:gd name="T13" fmla="*/ 0 h 21600"/>
                <a:gd name="T14" fmla="*/ 21491 w 21600"/>
                <a:gd name="T15" fmla="*/ 9709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3272" y="7745"/>
                  </a:moveTo>
                  <a:cubicBezTo>
                    <a:pt x="4515" y="4680"/>
                    <a:pt x="7492" y="2675"/>
                    <a:pt x="10800" y="2676"/>
                  </a:cubicBezTo>
                  <a:cubicBezTo>
                    <a:pt x="14107" y="2676"/>
                    <a:pt x="17084" y="4680"/>
                    <a:pt x="18327" y="7745"/>
                  </a:cubicBezTo>
                  <a:lnTo>
                    <a:pt x="20807" y="6738"/>
                  </a:lnTo>
                  <a:cubicBezTo>
                    <a:pt x="19154" y="2665"/>
                    <a:pt x="15196" y="-1"/>
                    <a:pt x="10799" y="0"/>
                  </a:cubicBezTo>
                  <a:cubicBezTo>
                    <a:pt x="6403" y="0"/>
                    <a:pt x="2445" y="2665"/>
                    <a:pt x="792" y="6738"/>
                  </a:cubicBezTo>
                  <a:lnTo>
                    <a:pt x="3272" y="774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" name="AutoShape 331"/>
            <p:cNvSpPr>
              <a:spLocks noChangeArrowheads="1"/>
            </p:cNvSpPr>
            <p:nvPr/>
          </p:nvSpPr>
          <p:spPr bwMode="auto">
            <a:xfrm rot="10800000">
              <a:off x="2893" y="1224"/>
              <a:ext cx="198" cy="198"/>
            </a:xfrm>
            <a:custGeom>
              <a:avLst/>
              <a:gdLst>
                <a:gd name="T0" fmla="*/ 99 w 21600"/>
                <a:gd name="T1" fmla="*/ 0 h 21600"/>
                <a:gd name="T2" fmla="*/ 19 w 21600"/>
                <a:gd name="T3" fmla="*/ 66 h 21600"/>
                <a:gd name="T4" fmla="*/ 99 w 21600"/>
                <a:gd name="T5" fmla="*/ 25 h 21600"/>
                <a:gd name="T6" fmla="*/ 179 w 21600"/>
                <a:gd name="T7" fmla="*/ 66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109 w 21600"/>
                <a:gd name="T13" fmla="*/ 0 h 21600"/>
                <a:gd name="T14" fmla="*/ 21491 w 21600"/>
                <a:gd name="T15" fmla="*/ 9709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3272" y="7745"/>
                  </a:moveTo>
                  <a:cubicBezTo>
                    <a:pt x="4515" y="4680"/>
                    <a:pt x="7492" y="2675"/>
                    <a:pt x="10800" y="2676"/>
                  </a:cubicBezTo>
                  <a:cubicBezTo>
                    <a:pt x="14107" y="2676"/>
                    <a:pt x="17084" y="4680"/>
                    <a:pt x="18327" y="7745"/>
                  </a:cubicBezTo>
                  <a:lnTo>
                    <a:pt x="20807" y="6738"/>
                  </a:lnTo>
                  <a:cubicBezTo>
                    <a:pt x="19154" y="2665"/>
                    <a:pt x="15196" y="-1"/>
                    <a:pt x="10799" y="0"/>
                  </a:cubicBezTo>
                  <a:cubicBezTo>
                    <a:pt x="6403" y="0"/>
                    <a:pt x="2445" y="2665"/>
                    <a:pt x="792" y="6738"/>
                  </a:cubicBezTo>
                  <a:lnTo>
                    <a:pt x="3272" y="774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" name="AutoShape 332"/>
            <p:cNvSpPr>
              <a:spLocks noChangeArrowheads="1"/>
            </p:cNvSpPr>
            <p:nvPr/>
          </p:nvSpPr>
          <p:spPr bwMode="auto">
            <a:xfrm rot="10800000">
              <a:off x="2751" y="1395"/>
              <a:ext cx="198" cy="198"/>
            </a:xfrm>
            <a:custGeom>
              <a:avLst/>
              <a:gdLst>
                <a:gd name="T0" fmla="*/ 99 w 21600"/>
                <a:gd name="T1" fmla="*/ 0 h 21600"/>
                <a:gd name="T2" fmla="*/ 19 w 21600"/>
                <a:gd name="T3" fmla="*/ 66 h 21600"/>
                <a:gd name="T4" fmla="*/ 99 w 21600"/>
                <a:gd name="T5" fmla="*/ 25 h 21600"/>
                <a:gd name="T6" fmla="*/ 179 w 21600"/>
                <a:gd name="T7" fmla="*/ 66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109 w 21600"/>
                <a:gd name="T13" fmla="*/ 0 h 21600"/>
                <a:gd name="T14" fmla="*/ 21491 w 21600"/>
                <a:gd name="T15" fmla="*/ 9709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3272" y="7745"/>
                  </a:moveTo>
                  <a:cubicBezTo>
                    <a:pt x="4515" y="4680"/>
                    <a:pt x="7492" y="2675"/>
                    <a:pt x="10800" y="2676"/>
                  </a:cubicBezTo>
                  <a:cubicBezTo>
                    <a:pt x="14107" y="2676"/>
                    <a:pt x="17084" y="4680"/>
                    <a:pt x="18327" y="7745"/>
                  </a:cubicBezTo>
                  <a:lnTo>
                    <a:pt x="20807" y="6738"/>
                  </a:lnTo>
                  <a:cubicBezTo>
                    <a:pt x="19154" y="2665"/>
                    <a:pt x="15196" y="-1"/>
                    <a:pt x="10799" y="0"/>
                  </a:cubicBezTo>
                  <a:cubicBezTo>
                    <a:pt x="6403" y="0"/>
                    <a:pt x="2445" y="2665"/>
                    <a:pt x="792" y="6738"/>
                  </a:cubicBezTo>
                  <a:lnTo>
                    <a:pt x="3272" y="7745"/>
                  </a:lnTo>
                  <a:close/>
                </a:path>
              </a:pathLst>
            </a:custGeom>
            <a:solidFill>
              <a:srgbClr val="FF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630091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</Words>
  <Application>Microsoft Office PowerPoint</Application>
  <PresentationFormat>A4 210 x 297 mm</PresentationFormat>
  <Paragraphs>10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pop072_受付はこちら</dc:title>
  <dc:subject>pop072_受付はこちら</dc:subject>
  <dc:creator>http://www.digipot.net</dc:creator>
  <cp:lastModifiedBy/>
  <cp:revision>1</cp:revision>
  <dcterms:created xsi:type="dcterms:W3CDTF">2013-09-25T05:10:27Z</dcterms:created>
  <dcterms:modified xsi:type="dcterms:W3CDTF">2013-09-25T05:10:30Z</dcterms:modified>
  <cp:version>1</cp:version>
</cp:coreProperties>
</file>