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66" r:id="rId6"/>
    <p:sldId id="267" r:id="rId7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61" autoAdjust="0"/>
    <p:restoredTop sz="94660"/>
  </p:normalViewPr>
  <p:slideViewPr>
    <p:cSldViewPr>
      <p:cViewPr varScale="1">
        <p:scale>
          <a:sx n="59" d="100"/>
          <a:sy n="59" d="100"/>
        </p:scale>
        <p:origin x="-2914" y="-91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478993" y="1"/>
            <a:ext cx="5324535" cy="9906000"/>
          </a:xfrm>
          <a:prstGeom prst="rect">
            <a:avLst/>
          </a:prstGeom>
          <a:noFill/>
        </p:spPr>
        <p:txBody>
          <a:bodyPr vert="eaVert"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6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戸締り</a:t>
            </a:r>
            <a:endParaRPr lang="en-US" altLang="ja-JP" sz="167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67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忘れずに</a:t>
            </a:r>
          </a:p>
        </p:txBody>
      </p:sp>
    </p:spTree>
    <p:extLst>
      <p:ext uri="{BB962C8B-B14F-4D97-AF65-F5344CB8AC3E}">
        <p14:creationId xmlns:p14="http://schemas.microsoft.com/office/powerpoint/2010/main" val="2565552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グループ化 37"/>
          <p:cNvGrpSpPr/>
          <p:nvPr/>
        </p:nvGrpSpPr>
        <p:grpSpPr>
          <a:xfrm>
            <a:off x="1263067" y="755850"/>
            <a:ext cx="4489994" cy="7852540"/>
            <a:chOff x="5988050" y="3068638"/>
            <a:chExt cx="1081088" cy="1890712"/>
          </a:xfrm>
        </p:grpSpPr>
        <p:sp>
          <p:nvSpPr>
            <p:cNvPr id="39" name="Freeform 168"/>
            <p:cNvSpPr>
              <a:spLocks/>
            </p:cNvSpPr>
            <p:nvPr/>
          </p:nvSpPr>
          <p:spPr bwMode="auto">
            <a:xfrm>
              <a:off x="5988050" y="3068638"/>
              <a:ext cx="1079500" cy="1890712"/>
            </a:xfrm>
            <a:custGeom>
              <a:avLst/>
              <a:gdLst>
                <a:gd name="T0" fmla="*/ 225425 w 680"/>
                <a:gd name="T1" fmla="*/ 1890712 h 1191"/>
                <a:gd name="T2" fmla="*/ 269875 w 680"/>
                <a:gd name="T3" fmla="*/ 1890712 h 1191"/>
                <a:gd name="T4" fmla="*/ 1035050 w 680"/>
                <a:gd name="T5" fmla="*/ 1709737 h 1191"/>
                <a:gd name="T6" fmla="*/ 1079500 w 680"/>
                <a:gd name="T7" fmla="*/ 1709737 h 1191"/>
                <a:gd name="T8" fmla="*/ 1079500 w 680"/>
                <a:gd name="T9" fmla="*/ 134937 h 1191"/>
                <a:gd name="T10" fmla="*/ 855663 w 680"/>
                <a:gd name="T11" fmla="*/ 134937 h 1191"/>
                <a:gd name="T12" fmla="*/ 269875 w 680"/>
                <a:gd name="T13" fmla="*/ 0 h 1191"/>
                <a:gd name="T14" fmla="*/ 225425 w 680"/>
                <a:gd name="T15" fmla="*/ 0 h 1191"/>
                <a:gd name="T16" fmla="*/ 225425 w 680"/>
                <a:gd name="T17" fmla="*/ 134937 h 1191"/>
                <a:gd name="T18" fmla="*/ 0 w 680"/>
                <a:gd name="T19" fmla="*/ 134937 h 1191"/>
                <a:gd name="T20" fmla="*/ 0 w 680"/>
                <a:gd name="T21" fmla="*/ 1709737 h 1191"/>
                <a:gd name="T22" fmla="*/ 225425 w 680"/>
                <a:gd name="T23" fmla="*/ 1709737 h 1191"/>
                <a:gd name="T24" fmla="*/ 225425 w 680"/>
                <a:gd name="T25" fmla="*/ 1890712 h 119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80" h="1191">
                  <a:moveTo>
                    <a:pt x="142" y="1191"/>
                  </a:moveTo>
                  <a:lnTo>
                    <a:pt x="170" y="1191"/>
                  </a:lnTo>
                  <a:lnTo>
                    <a:pt x="652" y="1077"/>
                  </a:lnTo>
                  <a:lnTo>
                    <a:pt x="680" y="1077"/>
                  </a:lnTo>
                  <a:lnTo>
                    <a:pt x="680" y="85"/>
                  </a:lnTo>
                  <a:lnTo>
                    <a:pt x="539" y="85"/>
                  </a:lnTo>
                  <a:lnTo>
                    <a:pt x="170" y="0"/>
                  </a:lnTo>
                  <a:lnTo>
                    <a:pt x="142" y="0"/>
                  </a:lnTo>
                  <a:lnTo>
                    <a:pt x="142" y="85"/>
                  </a:lnTo>
                  <a:lnTo>
                    <a:pt x="0" y="85"/>
                  </a:lnTo>
                  <a:lnTo>
                    <a:pt x="0" y="1077"/>
                  </a:lnTo>
                  <a:lnTo>
                    <a:pt x="142" y="1077"/>
                  </a:lnTo>
                  <a:lnTo>
                    <a:pt x="142" y="1191"/>
                  </a:lnTo>
                  <a:close/>
                </a:path>
              </a:pathLst>
            </a:custGeom>
            <a:noFill/>
            <a:ln w="762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0" name="Rectangle 149"/>
            <p:cNvSpPr>
              <a:spLocks noChangeArrowheads="1"/>
            </p:cNvSpPr>
            <p:nvPr/>
          </p:nvSpPr>
          <p:spPr bwMode="auto">
            <a:xfrm>
              <a:off x="5988050" y="3203575"/>
              <a:ext cx="1081088" cy="1574800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" name="Rectangle 150"/>
            <p:cNvSpPr>
              <a:spLocks noChangeArrowheads="1"/>
            </p:cNvSpPr>
            <p:nvPr/>
          </p:nvSpPr>
          <p:spPr bwMode="auto">
            <a:xfrm>
              <a:off x="6032500" y="3249613"/>
              <a:ext cx="990600" cy="15287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2" name="AutoShape 156"/>
            <p:cNvSpPr>
              <a:spLocks noChangeArrowheads="1"/>
            </p:cNvSpPr>
            <p:nvPr/>
          </p:nvSpPr>
          <p:spPr bwMode="auto">
            <a:xfrm rot="16200000">
              <a:off x="5695157" y="3631406"/>
              <a:ext cx="1890712" cy="765175"/>
            </a:xfrm>
            <a:custGeom>
              <a:avLst/>
              <a:gdLst>
                <a:gd name="T0" fmla="*/ 1799415 w 21600"/>
                <a:gd name="T1" fmla="*/ 382588 h 21600"/>
                <a:gd name="T2" fmla="*/ 945356 w 21600"/>
                <a:gd name="T3" fmla="*/ 765175 h 21600"/>
                <a:gd name="T4" fmla="*/ 91297 w 21600"/>
                <a:gd name="T5" fmla="*/ 382588 h 21600"/>
                <a:gd name="T6" fmla="*/ 945356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843 w 21600"/>
                <a:gd name="T13" fmla="*/ 2843 h 21600"/>
                <a:gd name="T14" fmla="*/ 18757 w 21600"/>
                <a:gd name="T15" fmla="*/ 1875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085" y="21600"/>
                  </a:lnTo>
                  <a:lnTo>
                    <a:pt x="19515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1A384"/>
                </a:gs>
                <a:gs pos="100000">
                  <a:srgbClr val="99663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" name="Rectangle 157"/>
            <p:cNvSpPr>
              <a:spLocks noChangeArrowheads="1"/>
            </p:cNvSpPr>
            <p:nvPr/>
          </p:nvSpPr>
          <p:spPr bwMode="auto">
            <a:xfrm>
              <a:off x="6213475" y="3068638"/>
              <a:ext cx="44450" cy="1890712"/>
            </a:xfrm>
            <a:prstGeom prst="rect">
              <a:avLst/>
            </a:prstGeom>
            <a:solidFill>
              <a:srgbClr val="9966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44" name="Group 163"/>
            <p:cNvGrpSpPr>
              <a:grpSpLocks/>
            </p:cNvGrpSpPr>
            <p:nvPr/>
          </p:nvGrpSpPr>
          <p:grpSpPr bwMode="auto">
            <a:xfrm>
              <a:off x="6302375" y="4014788"/>
              <a:ext cx="136525" cy="90487"/>
              <a:chOff x="3403" y="2812"/>
              <a:chExt cx="114" cy="114"/>
            </a:xfrm>
          </p:grpSpPr>
          <p:sp>
            <p:nvSpPr>
              <p:cNvPr id="59" name="AutoShape 161"/>
              <p:cNvSpPr>
                <a:spLocks noChangeArrowheads="1"/>
              </p:cNvSpPr>
              <p:nvPr/>
            </p:nvSpPr>
            <p:spPr bwMode="auto">
              <a:xfrm rot="5400000">
                <a:off x="3403" y="2840"/>
                <a:ext cx="57" cy="57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2C2C2C"/>
                  </a:gs>
                  <a:gs pos="50000">
                    <a:srgbClr val="5F5F5F"/>
                  </a:gs>
                  <a:gs pos="100000">
                    <a:srgbClr val="2C2C2C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0" name="AutoShape 162"/>
              <p:cNvSpPr>
                <a:spLocks noChangeArrowheads="1"/>
              </p:cNvSpPr>
              <p:nvPr/>
            </p:nvSpPr>
            <p:spPr bwMode="auto">
              <a:xfrm rot="5400000">
                <a:off x="3418" y="2826"/>
                <a:ext cx="114" cy="85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454545"/>
                  </a:gs>
                  <a:gs pos="50000">
                    <a:srgbClr val="969696"/>
                  </a:gs>
                  <a:gs pos="100000">
                    <a:srgbClr val="454545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2367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正方形/長方形 37"/>
          <p:cNvSpPr/>
          <p:nvPr/>
        </p:nvSpPr>
        <p:spPr>
          <a:xfrm>
            <a:off x="144015" y="6177136"/>
            <a:ext cx="6597353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戸締り</a:t>
            </a:r>
            <a:endParaRPr lang="en-US" altLang="ja-JP" sz="1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dist"/>
            <a:r>
              <a:rPr lang="ja-JP" altLang="en-US" sz="1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忘れず</a:t>
            </a:r>
            <a:r>
              <a:rPr lang="ja-JP" altLang="en-US" sz="1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に</a:t>
            </a:r>
            <a:endParaRPr lang="en-US" altLang="ja-JP" sz="1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57" name="グループ化 56"/>
          <p:cNvGrpSpPr/>
          <p:nvPr/>
        </p:nvGrpSpPr>
        <p:grpSpPr>
          <a:xfrm>
            <a:off x="2113401" y="501204"/>
            <a:ext cx="2899776" cy="5071410"/>
            <a:chOff x="5988050" y="3068638"/>
            <a:chExt cx="1081088" cy="1890712"/>
          </a:xfrm>
        </p:grpSpPr>
        <p:sp>
          <p:nvSpPr>
            <p:cNvPr id="58" name="Freeform 168"/>
            <p:cNvSpPr>
              <a:spLocks/>
            </p:cNvSpPr>
            <p:nvPr/>
          </p:nvSpPr>
          <p:spPr bwMode="auto">
            <a:xfrm>
              <a:off x="5988050" y="3068638"/>
              <a:ext cx="1079500" cy="1890712"/>
            </a:xfrm>
            <a:custGeom>
              <a:avLst/>
              <a:gdLst>
                <a:gd name="T0" fmla="*/ 225425 w 680"/>
                <a:gd name="T1" fmla="*/ 1890712 h 1191"/>
                <a:gd name="T2" fmla="*/ 269875 w 680"/>
                <a:gd name="T3" fmla="*/ 1890712 h 1191"/>
                <a:gd name="T4" fmla="*/ 1035050 w 680"/>
                <a:gd name="T5" fmla="*/ 1709737 h 1191"/>
                <a:gd name="T6" fmla="*/ 1079500 w 680"/>
                <a:gd name="T7" fmla="*/ 1709737 h 1191"/>
                <a:gd name="T8" fmla="*/ 1079500 w 680"/>
                <a:gd name="T9" fmla="*/ 134937 h 1191"/>
                <a:gd name="T10" fmla="*/ 855663 w 680"/>
                <a:gd name="T11" fmla="*/ 134937 h 1191"/>
                <a:gd name="T12" fmla="*/ 269875 w 680"/>
                <a:gd name="T13" fmla="*/ 0 h 1191"/>
                <a:gd name="T14" fmla="*/ 225425 w 680"/>
                <a:gd name="T15" fmla="*/ 0 h 1191"/>
                <a:gd name="T16" fmla="*/ 225425 w 680"/>
                <a:gd name="T17" fmla="*/ 134937 h 1191"/>
                <a:gd name="T18" fmla="*/ 0 w 680"/>
                <a:gd name="T19" fmla="*/ 134937 h 1191"/>
                <a:gd name="T20" fmla="*/ 0 w 680"/>
                <a:gd name="T21" fmla="*/ 1709737 h 1191"/>
                <a:gd name="T22" fmla="*/ 225425 w 680"/>
                <a:gd name="T23" fmla="*/ 1709737 h 1191"/>
                <a:gd name="T24" fmla="*/ 225425 w 680"/>
                <a:gd name="T25" fmla="*/ 1890712 h 119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80" h="1191">
                  <a:moveTo>
                    <a:pt x="142" y="1191"/>
                  </a:moveTo>
                  <a:lnTo>
                    <a:pt x="170" y="1191"/>
                  </a:lnTo>
                  <a:lnTo>
                    <a:pt x="652" y="1077"/>
                  </a:lnTo>
                  <a:lnTo>
                    <a:pt x="680" y="1077"/>
                  </a:lnTo>
                  <a:lnTo>
                    <a:pt x="680" y="85"/>
                  </a:lnTo>
                  <a:lnTo>
                    <a:pt x="539" y="85"/>
                  </a:lnTo>
                  <a:lnTo>
                    <a:pt x="170" y="0"/>
                  </a:lnTo>
                  <a:lnTo>
                    <a:pt x="142" y="0"/>
                  </a:lnTo>
                  <a:lnTo>
                    <a:pt x="142" y="85"/>
                  </a:lnTo>
                  <a:lnTo>
                    <a:pt x="0" y="85"/>
                  </a:lnTo>
                  <a:lnTo>
                    <a:pt x="0" y="1077"/>
                  </a:lnTo>
                  <a:lnTo>
                    <a:pt x="142" y="1077"/>
                  </a:lnTo>
                  <a:lnTo>
                    <a:pt x="142" y="1191"/>
                  </a:lnTo>
                  <a:close/>
                </a:path>
              </a:pathLst>
            </a:custGeom>
            <a:noFill/>
            <a:ln w="762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9" name="Rectangle 149"/>
            <p:cNvSpPr>
              <a:spLocks noChangeArrowheads="1"/>
            </p:cNvSpPr>
            <p:nvPr/>
          </p:nvSpPr>
          <p:spPr bwMode="auto">
            <a:xfrm>
              <a:off x="5988050" y="3203575"/>
              <a:ext cx="1081088" cy="1574800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0" name="Rectangle 150"/>
            <p:cNvSpPr>
              <a:spLocks noChangeArrowheads="1"/>
            </p:cNvSpPr>
            <p:nvPr/>
          </p:nvSpPr>
          <p:spPr bwMode="auto">
            <a:xfrm>
              <a:off x="6032500" y="3249613"/>
              <a:ext cx="990600" cy="15287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1" name="AutoShape 156"/>
            <p:cNvSpPr>
              <a:spLocks noChangeArrowheads="1"/>
            </p:cNvSpPr>
            <p:nvPr/>
          </p:nvSpPr>
          <p:spPr bwMode="auto">
            <a:xfrm rot="16200000">
              <a:off x="5695157" y="3631406"/>
              <a:ext cx="1890712" cy="765175"/>
            </a:xfrm>
            <a:custGeom>
              <a:avLst/>
              <a:gdLst>
                <a:gd name="T0" fmla="*/ 1799415 w 21600"/>
                <a:gd name="T1" fmla="*/ 382588 h 21600"/>
                <a:gd name="T2" fmla="*/ 945356 w 21600"/>
                <a:gd name="T3" fmla="*/ 765175 h 21600"/>
                <a:gd name="T4" fmla="*/ 91297 w 21600"/>
                <a:gd name="T5" fmla="*/ 382588 h 21600"/>
                <a:gd name="T6" fmla="*/ 945356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843 w 21600"/>
                <a:gd name="T13" fmla="*/ 2843 h 21600"/>
                <a:gd name="T14" fmla="*/ 18757 w 21600"/>
                <a:gd name="T15" fmla="*/ 1875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085" y="21600"/>
                  </a:lnTo>
                  <a:lnTo>
                    <a:pt x="19515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1A384"/>
                </a:gs>
                <a:gs pos="100000">
                  <a:srgbClr val="99663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" name="Rectangle 157"/>
            <p:cNvSpPr>
              <a:spLocks noChangeArrowheads="1"/>
            </p:cNvSpPr>
            <p:nvPr/>
          </p:nvSpPr>
          <p:spPr bwMode="auto">
            <a:xfrm>
              <a:off x="6213475" y="3068638"/>
              <a:ext cx="44450" cy="1890712"/>
            </a:xfrm>
            <a:prstGeom prst="rect">
              <a:avLst/>
            </a:prstGeom>
            <a:solidFill>
              <a:srgbClr val="9966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63" name="Group 163"/>
            <p:cNvGrpSpPr>
              <a:grpSpLocks/>
            </p:cNvGrpSpPr>
            <p:nvPr/>
          </p:nvGrpSpPr>
          <p:grpSpPr bwMode="auto">
            <a:xfrm>
              <a:off x="6302375" y="4014788"/>
              <a:ext cx="136525" cy="90487"/>
              <a:chOff x="3403" y="2812"/>
              <a:chExt cx="114" cy="114"/>
            </a:xfrm>
          </p:grpSpPr>
          <p:sp>
            <p:nvSpPr>
              <p:cNvPr id="64" name="AutoShape 161"/>
              <p:cNvSpPr>
                <a:spLocks noChangeArrowheads="1"/>
              </p:cNvSpPr>
              <p:nvPr/>
            </p:nvSpPr>
            <p:spPr bwMode="auto">
              <a:xfrm rot="5400000">
                <a:off x="3403" y="2840"/>
                <a:ext cx="57" cy="57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2C2C2C"/>
                  </a:gs>
                  <a:gs pos="50000">
                    <a:srgbClr val="5F5F5F"/>
                  </a:gs>
                  <a:gs pos="100000">
                    <a:srgbClr val="2C2C2C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5" name="AutoShape 162"/>
              <p:cNvSpPr>
                <a:spLocks noChangeArrowheads="1"/>
              </p:cNvSpPr>
              <p:nvPr/>
            </p:nvSpPr>
            <p:spPr bwMode="auto">
              <a:xfrm rot="5400000">
                <a:off x="3418" y="2826"/>
                <a:ext cx="114" cy="85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454545"/>
                  </a:gs>
                  <a:gs pos="50000">
                    <a:srgbClr val="969696"/>
                  </a:gs>
                  <a:gs pos="100000">
                    <a:srgbClr val="454545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75174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5157192" y="1496616"/>
            <a:ext cx="1200329" cy="65556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dist">
              <a:defRPr sz="6600" b="1" spc="5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 algn="ctr"/>
            <a:r>
              <a:rPr lang="ja-JP" altLang="en-US" sz="6000" dirty="0" smtClean="0"/>
              <a:t>大丈夫ですか？</a:t>
            </a:r>
            <a:endParaRPr lang="ja-JP" altLang="en-US" sz="6000" dirty="0"/>
          </a:p>
        </p:txBody>
      </p:sp>
      <p:sp>
        <p:nvSpPr>
          <p:cNvPr id="10" name="正方形/長方形 9"/>
          <p:cNvSpPr/>
          <p:nvPr/>
        </p:nvSpPr>
        <p:spPr>
          <a:xfrm>
            <a:off x="694432" y="1"/>
            <a:ext cx="4462760" cy="9906000"/>
          </a:xfrm>
          <a:prstGeom prst="rect">
            <a:avLst/>
          </a:prstGeom>
          <a:noFill/>
        </p:spPr>
        <p:txBody>
          <a:bodyPr vert="eaVert"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39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戸締り</a:t>
            </a:r>
            <a:endParaRPr lang="en-US" altLang="ja-JP" sz="139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39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忘れずに</a:t>
            </a:r>
          </a:p>
        </p:txBody>
      </p:sp>
    </p:spTree>
    <p:extLst>
      <p:ext uri="{BB962C8B-B14F-4D97-AF65-F5344CB8AC3E}">
        <p14:creationId xmlns:p14="http://schemas.microsoft.com/office/powerpoint/2010/main" val="1619227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正方形/長方形 26"/>
          <p:cNvSpPr/>
          <p:nvPr/>
        </p:nvSpPr>
        <p:spPr>
          <a:xfrm>
            <a:off x="190882" y="416496"/>
            <a:ext cx="6478477" cy="160043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9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戸締り</a:t>
            </a:r>
            <a:endParaRPr lang="ja-JP" altLang="en-US" sz="9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190882" y="7818799"/>
            <a:ext cx="6478477" cy="18928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1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忘れずに</a:t>
            </a:r>
            <a:endParaRPr lang="ja-JP" altLang="en-US" sz="117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44" name="グループ化 43"/>
          <p:cNvGrpSpPr/>
          <p:nvPr/>
        </p:nvGrpSpPr>
        <p:grpSpPr>
          <a:xfrm>
            <a:off x="1910634" y="1856656"/>
            <a:ext cx="3305310" cy="5780648"/>
            <a:chOff x="5988050" y="3068638"/>
            <a:chExt cx="1081088" cy="1890712"/>
          </a:xfrm>
        </p:grpSpPr>
        <p:sp>
          <p:nvSpPr>
            <p:cNvPr id="45" name="Freeform 168"/>
            <p:cNvSpPr>
              <a:spLocks/>
            </p:cNvSpPr>
            <p:nvPr/>
          </p:nvSpPr>
          <p:spPr bwMode="auto">
            <a:xfrm>
              <a:off x="5988050" y="3068638"/>
              <a:ext cx="1079500" cy="1890712"/>
            </a:xfrm>
            <a:custGeom>
              <a:avLst/>
              <a:gdLst>
                <a:gd name="T0" fmla="*/ 225425 w 680"/>
                <a:gd name="T1" fmla="*/ 1890712 h 1191"/>
                <a:gd name="T2" fmla="*/ 269875 w 680"/>
                <a:gd name="T3" fmla="*/ 1890712 h 1191"/>
                <a:gd name="T4" fmla="*/ 1035050 w 680"/>
                <a:gd name="T5" fmla="*/ 1709737 h 1191"/>
                <a:gd name="T6" fmla="*/ 1079500 w 680"/>
                <a:gd name="T7" fmla="*/ 1709737 h 1191"/>
                <a:gd name="T8" fmla="*/ 1079500 w 680"/>
                <a:gd name="T9" fmla="*/ 134937 h 1191"/>
                <a:gd name="T10" fmla="*/ 855663 w 680"/>
                <a:gd name="T11" fmla="*/ 134937 h 1191"/>
                <a:gd name="T12" fmla="*/ 269875 w 680"/>
                <a:gd name="T13" fmla="*/ 0 h 1191"/>
                <a:gd name="T14" fmla="*/ 225425 w 680"/>
                <a:gd name="T15" fmla="*/ 0 h 1191"/>
                <a:gd name="T16" fmla="*/ 225425 w 680"/>
                <a:gd name="T17" fmla="*/ 134937 h 1191"/>
                <a:gd name="T18" fmla="*/ 0 w 680"/>
                <a:gd name="T19" fmla="*/ 134937 h 1191"/>
                <a:gd name="T20" fmla="*/ 0 w 680"/>
                <a:gd name="T21" fmla="*/ 1709737 h 1191"/>
                <a:gd name="T22" fmla="*/ 225425 w 680"/>
                <a:gd name="T23" fmla="*/ 1709737 h 1191"/>
                <a:gd name="T24" fmla="*/ 225425 w 680"/>
                <a:gd name="T25" fmla="*/ 1890712 h 119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80" h="1191">
                  <a:moveTo>
                    <a:pt x="142" y="1191"/>
                  </a:moveTo>
                  <a:lnTo>
                    <a:pt x="170" y="1191"/>
                  </a:lnTo>
                  <a:lnTo>
                    <a:pt x="652" y="1077"/>
                  </a:lnTo>
                  <a:lnTo>
                    <a:pt x="680" y="1077"/>
                  </a:lnTo>
                  <a:lnTo>
                    <a:pt x="680" y="85"/>
                  </a:lnTo>
                  <a:lnTo>
                    <a:pt x="539" y="85"/>
                  </a:lnTo>
                  <a:lnTo>
                    <a:pt x="170" y="0"/>
                  </a:lnTo>
                  <a:lnTo>
                    <a:pt x="142" y="0"/>
                  </a:lnTo>
                  <a:lnTo>
                    <a:pt x="142" y="85"/>
                  </a:lnTo>
                  <a:lnTo>
                    <a:pt x="0" y="85"/>
                  </a:lnTo>
                  <a:lnTo>
                    <a:pt x="0" y="1077"/>
                  </a:lnTo>
                  <a:lnTo>
                    <a:pt x="142" y="1077"/>
                  </a:lnTo>
                  <a:lnTo>
                    <a:pt x="142" y="1191"/>
                  </a:lnTo>
                  <a:close/>
                </a:path>
              </a:pathLst>
            </a:custGeom>
            <a:noFill/>
            <a:ln w="762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" name="Rectangle 149"/>
            <p:cNvSpPr>
              <a:spLocks noChangeArrowheads="1"/>
            </p:cNvSpPr>
            <p:nvPr/>
          </p:nvSpPr>
          <p:spPr bwMode="auto">
            <a:xfrm>
              <a:off x="5988050" y="3203575"/>
              <a:ext cx="1081088" cy="1574800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7" name="Rectangle 150"/>
            <p:cNvSpPr>
              <a:spLocks noChangeArrowheads="1"/>
            </p:cNvSpPr>
            <p:nvPr/>
          </p:nvSpPr>
          <p:spPr bwMode="auto">
            <a:xfrm>
              <a:off x="6032500" y="3249613"/>
              <a:ext cx="990600" cy="15287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8" name="AutoShape 156"/>
            <p:cNvSpPr>
              <a:spLocks noChangeArrowheads="1"/>
            </p:cNvSpPr>
            <p:nvPr/>
          </p:nvSpPr>
          <p:spPr bwMode="auto">
            <a:xfrm rot="16200000">
              <a:off x="5695157" y="3631406"/>
              <a:ext cx="1890712" cy="765175"/>
            </a:xfrm>
            <a:custGeom>
              <a:avLst/>
              <a:gdLst>
                <a:gd name="T0" fmla="*/ 1799415 w 21600"/>
                <a:gd name="T1" fmla="*/ 382588 h 21600"/>
                <a:gd name="T2" fmla="*/ 945356 w 21600"/>
                <a:gd name="T3" fmla="*/ 765175 h 21600"/>
                <a:gd name="T4" fmla="*/ 91297 w 21600"/>
                <a:gd name="T5" fmla="*/ 382588 h 21600"/>
                <a:gd name="T6" fmla="*/ 945356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843 w 21600"/>
                <a:gd name="T13" fmla="*/ 2843 h 21600"/>
                <a:gd name="T14" fmla="*/ 18757 w 21600"/>
                <a:gd name="T15" fmla="*/ 1875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085" y="21600"/>
                  </a:lnTo>
                  <a:lnTo>
                    <a:pt x="19515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1A384"/>
                </a:gs>
                <a:gs pos="100000">
                  <a:srgbClr val="99663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" name="Rectangle 157"/>
            <p:cNvSpPr>
              <a:spLocks noChangeArrowheads="1"/>
            </p:cNvSpPr>
            <p:nvPr/>
          </p:nvSpPr>
          <p:spPr bwMode="auto">
            <a:xfrm>
              <a:off x="6213475" y="3068638"/>
              <a:ext cx="44450" cy="1890712"/>
            </a:xfrm>
            <a:prstGeom prst="rect">
              <a:avLst/>
            </a:prstGeom>
            <a:solidFill>
              <a:srgbClr val="9966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61" name="Group 163"/>
            <p:cNvGrpSpPr>
              <a:grpSpLocks/>
            </p:cNvGrpSpPr>
            <p:nvPr/>
          </p:nvGrpSpPr>
          <p:grpSpPr bwMode="auto">
            <a:xfrm>
              <a:off x="6302375" y="4014788"/>
              <a:ext cx="136525" cy="90487"/>
              <a:chOff x="3403" y="2812"/>
              <a:chExt cx="114" cy="114"/>
            </a:xfrm>
          </p:grpSpPr>
          <p:sp>
            <p:nvSpPr>
              <p:cNvPr id="62" name="AutoShape 161"/>
              <p:cNvSpPr>
                <a:spLocks noChangeArrowheads="1"/>
              </p:cNvSpPr>
              <p:nvPr/>
            </p:nvSpPr>
            <p:spPr bwMode="auto">
              <a:xfrm rot="5400000">
                <a:off x="3403" y="2840"/>
                <a:ext cx="57" cy="57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2C2C2C"/>
                  </a:gs>
                  <a:gs pos="50000">
                    <a:srgbClr val="5F5F5F"/>
                  </a:gs>
                  <a:gs pos="100000">
                    <a:srgbClr val="2C2C2C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3" name="AutoShape 162"/>
              <p:cNvSpPr>
                <a:spLocks noChangeArrowheads="1"/>
              </p:cNvSpPr>
              <p:nvPr/>
            </p:nvSpPr>
            <p:spPr bwMode="auto">
              <a:xfrm rot="5400000">
                <a:off x="3418" y="2826"/>
                <a:ext cx="114" cy="85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454545"/>
                  </a:gs>
                  <a:gs pos="50000">
                    <a:srgbClr val="969696"/>
                  </a:gs>
                  <a:gs pos="100000">
                    <a:srgbClr val="454545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710339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正方形/長方形 38"/>
          <p:cNvSpPr/>
          <p:nvPr/>
        </p:nvSpPr>
        <p:spPr>
          <a:xfrm>
            <a:off x="188640" y="416496"/>
            <a:ext cx="6468888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6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大丈夫ですか？</a:t>
            </a:r>
            <a:endParaRPr lang="ja-JP" altLang="en-US" sz="60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144015" y="6438393"/>
            <a:ext cx="6597353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0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戸締り</a:t>
            </a:r>
            <a:endParaRPr lang="en-US" altLang="ja-JP" sz="10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dist"/>
            <a:r>
              <a:rPr lang="ja-JP" altLang="en-US" sz="10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忘れずに</a:t>
            </a:r>
            <a:endParaRPr lang="en-US" altLang="ja-JP" sz="10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48" name="グループ化 47"/>
          <p:cNvGrpSpPr/>
          <p:nvPr/>
        </p:nvGrpSpPr>
        <p:grpSpPr>
          <a:xfrm>
            <a:off x="2256447" y="1648496"/>
            <a:ext cx="2613684" cy="4571066"/>
            <a:chOff x="5988050" y="3068638"/>
            <a:chExt cx="1081088" cy="1890712"/>
          </a:xfrm>
        </p:grpSpPr>
        <p:sp>
          <p:nvSpPr>
            <p:cNvPr id="56" name="Freeform 168"/>
            <p:cNvSpPr>
              <a:spLocks/>
            </p:cNvSpPr>
            <p:nvPr/>
          </p:nvSpPr>
          <p:spPr bwMode="auto">
            <a:xfrm>
              <a:off x="5988050" y="3068638"/>
              <a:ext cx="1079500" cy="1890712"/>
            </a:xfrm>
            <a:custGeom>
              <a:avLst/>
              <a:gdLst>
                <a:gd name="T0" fmla="*/ 225425 w 680"/>
                <a:gd name="T1" fmla="*/ 1890712 h 1191"/>
                <a:gd name="T2" fmla="*/ 269875 w 680"/>
                <a:gd name="T3" fmla="*/ 1890712 h 1191"/>
                <a:gd name="T4" fmla="*/ 1035050 w 680"/>
                <a:gd name="T5" fmla="*/ 1709737 h 1191"/>
                <a:gd name="T6" fmla="*/ 1079500 w 680"/>
                <a:gd name="T7" fmla="*/ 1709737 h 1191"/>
                <a:gd name="T8" fmla="*/ 1079500 w 680"/>
                <a:gd name="T9" fmla="*/ 134937 h 1191"/>
                <a:gd name="T10" fmla="*/ 855663 w 680"/>
                <a:gd name="T11" fmla="*/ 134937 h 1191"/>
                <a:gd name="T12" fmla="*/ 269875 w 680"/>
                <a:gd name="T13" fmla="*/ 0 h 1191"/>
                <a:gd name="T14" fmla="*/ 225425 w 680"/>
                <a:gd name="T15" fmla="*/ 0 h 1191"/>
                <a:gd name="T16" fmla="*/ 225425 w 680"/>
                <a:gd name="T17" fmla="*/ 134937 h 1191"/>
                <a:gd name="T18" fmla="*/ 0 w 680"/>
                <a:gd name="T19" fmla="*/ 134937 h 1191"/>
                <a:gd name="T20" fmla="*/ 0 w 680"/>
                <a:gd name="T21" fmla="*/ 1709737 h 1191"/>
                <a:gd name="T22" fmla="*/ 225425 w 680"/>
                <a:gd name="T23" fmla="*/ 1709737 h 1191"/>
                <a:gd name="T24" fmla="*/ 225425 w 680"/>
                <a:gd name="T25" fmla="*/ 1890712 h 119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80" h="1191">
                  <a:moveTo>
                    <a:pt x="142" y="1191"/>
                  </a:moveTo>
                  <a:lnTo>
                    <a:pt x="170" y="1191"/>
                  </a:lnTo>
                  <a:lnTo>
                    <a:pt x="652" y="1077"/>
                  </a:lnTo>
                  <a:lnTo>
                    <a:pt x="680" y="1077"/>
                  </a:lnTo>
                  <a:lnTo>
                    <a:pt x="680" y="85"/>
                  </a:lnTo>
                  <a:lnTo>
                    <a:pt x="539" y="85"/>
                  </a:lnTo>
                  <a:lnTo>
                    <a:pt x="170" y="0"/>
                  </a:lnTo>
                  <a:lnTo>
                    <a:pt x="142" y="0"/>
                  </a:lnTo>
                  <a:lnTo>
                    <a:pt x="142" y="85"/>
                  </a:lnTo>
                  <a:lnTo>
                    <a:pt x="0" y="85"/>
                  </a:lnTo>
                  <a:lnTo>
                    <a:pt x="0" y="1077"/>
                  </a:lnTo>
                  <a:lnTo>
                    <a:pt x="142" y="1077"/>
                  </a:lnTo>
                  <a:lnTo>
                    <a:pt x="142" y="1191"/>
                  </a:lnTo>
                  <a:close/>
                </a:path>
              </a:pathLst>
            </a:custGeom>
            <a:noFill/>
            <a:ln w="762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" name="Rectangle 149"/>
            <p:cNvSpPr>
              <a:spLocks noChangeArrowheads="1"/>
            </p:cNvSpPr>
            <p:nvPr/>
          </p:nvSpPr>
          <p:spPr bwMode="auto">
            <a:xfrm>
              <a:off x="5988050" y="3203575"/>
              <a:ext cx="1081088" cy="1574800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8" name="Rectangle 150"/>
            <p:cNvSpPr>
              <a:spLocks noChangeArrowheads="1"/>
            </p:cNvSpPr>
            <p:nvPr/>
          </p:nvSpPr>
          <p:spPr bwMode="auto">
            <a:xfrm>
              <a:off x="6032500" y="3249613"/>
              <a:ext cx="990600" cy="15287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9" name="AutoShape 156"/>
            <p:cNvSpPr>
              <a:spLocks noChangeArrowheads="1"/>
            </p:cNvSpPr>
            <p:nvPr/>
          </p:nvSpPr>
          <p:spPr bwMode="auto">
            <a:xfrm rot="16200000">
              <a:off x="5695157" y="3631406"/>
              <a:ext cx="1890712" cy="765175"/>
            </a:xfrm>
            <a:custGeom>
              <a:avLst/>
              <a:gdLst>
                <a:gd name="T0" fmla="*/ 1799415 w 21600"/>
                <a:gd name="T1" fmla="*/ 382588 h 21600"/>
                <a:gd name="T2" fmla="*/ 945356 w 21600"/>
                <a:gd name="T3" fmla="*/ 765175 h 21600"/>
                <a:gd name="T4" fmla="*/ 91297 w 21600"/>
                <a:gd name="T5" fmla="*/ 382588 h 21600"/>
                <a:gd name="T6" fmla="*/ 945356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843 w 21600"/>
                <a:gd name="T13" fmla="*/ 2843 h 21600"/>
                <a:gd name="T14" fmla="*/ 18757 w 21600"/>
                <a:gd name="T15" fmla="*/ 1875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085" y="21600"/>
                  </a:lnTo>
                  <a:lnTo>
                    <a:pt x="19515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1A384"/>
                </a:gs>
                <a:gs pos="100000">
                  <a:srgbClr val="99663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" name="Rectangle 157"/>
            <p:cNvSpPr>
              <a:spLocks noChangeArrowheads="1"/>
            </p:cNvSpPr>
            <p:nvPr/>
          </p:nvSpPr>
          <p:spPr bwMode="auto">
            <a:xfrm>
              <a:off x="6213475" y="3068638"/>
              <a:ext cx="44450" cy="1890712"/>
            </a:xfrm>
            <a:prstGeom prst="rect">
              <a:avLst/>
            </a:prstGeom>
            <a:solidFill>
              <a:srgbClr val="9966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61" name="Group 163"/>
            <p:cNvGrpSpPr>
              <a:grpSpLocks/>
            </p:cNvGrpSpPr>
            <p:nvPr/>
          </p:nvGrpSpPr>
          <p:grpSpPr bwMode="auto">
            <a:xfrm>
              <a:off x="6302375" y="4014788"/>
              <a:ext cx="136525" cy="90487"/>
              <a:chOff x="3403" y="2812"/>
              <a:chExt cx="114" cy="114"/>
            </a:xfrm>
          </p:grpSpPr>
          <p:sp>
            <p:nvSpPr>
              <p:cNvPr id="62" name="AutoShape 161"/>
              <p:cNvSpPr>
                <a:spLocks noChangeArrowheads="1"/>
              </p:cNvSpPr>
              <p:nvPr/>
            </p:nvSpPr>
            <p:spPr bwMode="auto">
              <a:xfrm rot="5400000">
                <a:off x="3403" y="2840"/>
                <a:ext cx="57" cy="57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2C2C2C"/>
                  </a:gs>
                  <a:gs pos="50000">
                    <a:srgbClr val="5F5F5F"/>
                  </a:gs>
                  <a:gs pos="100000">
                    <a:srgbClr val="2C2C2C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3" name="AutoShape 162"/>
              <p:cNvSpPr>
                <a:spLocks noChangeArrowheads="1"/>
              </p:cNvSpPr>
              <p:nvPr/>
            </p:nvSpPr>
            <p:spPr bwMode="auto">
              <a:xfrm rot="5400000">
                <a:off x="3418" y="2826"/>
                <a:ext cx="114" cy="85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454545"/>
                  </a:gs>
                  <a:gs pos="50000">
                    <a:srgbClr val="969696"/>
                  </a:gs>
                  <a:gs pos="100000">
                    <a:srgbClr val="454545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91891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pop070_戸締り忘れずに</dc:title>
  <dc:subject>pop070_戸締り忘れずに</dc:subject>
  <dc:creator>http://www.digipot.net</dc:creator>
  <cp:lastModifiedBy/>
  <cp:revision>1</cp:revision>
  <dcterms:created xsi:type="dcterms:W3CDTF">2013-09-25T05:09:46Z</dcterms:created>
  <dcterms:modified xsi:type="dcterms:W3CDTF">2013-09-25T05:09:48Z</dcterms:modified>
  <cp:version>1</cp:version>
</cp:coreProperties>
</file>