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4" r:id="rId2"/>
    <p:sldId id="265" r:id="rId3"/>
    <p:sldId id="266" r:id="rId4"/>
    <p:sldId id="267" r:id="rId5"/>
    <p:sldId id="268" r:id="rId6"/>
    <p:sldId id="269" r:id="rId7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66" d="100"/>
          <a:sy n="66" d="100"/>
        </p:scale>
        <p:origin x="-1699" y="-50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8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正方形/長方形 956"/>
          <p:cNvSpPr/>
          <p:nvPr/>
        </p:nvSpPr>
        <p:spPr>
          <a:xfrm>
            <a:off x="0" y="836712"/>
            <a:ext cx="9906000" cy="56323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戸締り</a:t>
            </a:r>
            <a:endParaRPr lang="en-US" altLang="ja-JP" sz="18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8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忘れずに</a:t>
            </a:r>
          </a:p>
        </p:txBody>
      </p:sp>
    </p:spTree>
    <p:extLst>
      <p:ext uri="{BB962C8B-B14F-4D97-AF65-F5344CB8AC3E}">
        <p14:creationId xmlns:p14="http://schemas.microsoft.com/office/powerpoint/2010/main" val="1510597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グループ化 44"/>
          <p:cNvGrpSpPr/>
          <p:nvPr/>
        </p:nvGrpSpPr>
        <p:grpSpPr>
          <a:xfrm>
            <a:off x="3113913" y="378388"/>
            <a:ext cx="3436929" cy="6010837"/>
            <a:chOff x="5988050" y="3068638"/>
            <a:chExt cx="1081088" cy="1890712"/>
          </a:xfrm>
        </p:grpSpPr>
        <p:sp>
          <p:nvSpPr>
            <p:cNvPr id="46" name="Freeform 168"/>
            <p:cNvSpPr>
              <a:spLocks/>
            </p:cNvSpPr>
            <p:nvPr/>
          </p:nvSpPr>
          <p:spPr bwMode="auto">
            <a:xfrm>
              <a:off x="5988050" y="3068638"/>
              <a:ext cx="1079500" cy="1890712"/>
            </a:xfrm>
            <a:custGeom>
              <a:avLst/>
              <a:gdLst>
                <a:gd name="T0" fmla="*/ 225425 w 680"/>
                <a:gd name="T1" fmla="*/ 1890712 h 1191"/>
                <a:gd name="T2" fmla="*/ 269875 w 680"/>
                <a:gd name="T3" fmla="*/ 1890712 h 1191"/>
                <a:gd name="T4" fmla="*/ 1035050 w 680"/>
                <a:gd name="T5" fmla="*/ 1709737 h 1191"/>
                <a:gd name="T6" fmla="*/ 1079500 w 680"/>
                <a:gd name="T7" fmla="*/ 1709737 h 1191"/>
                <a:gd name="T8" fmla="*/ 1079500 w 680"/>
                <a:gd name="T9" fmla="*/ 134937 h 1191"/>
                <a:gd name="T10" fmla="*/ 855663 w 680"/>
                <a:gd name="T11" fmla="*/ 134937 h 1191"/>
                <a:gd name="T12" fmla="*/ 269875 w 680"/>
                <a:gd name="T13" fmla="*/ 0 h 1191"/>
                <a:gd name="T14" fmla="*/ 225425 w 680"/>
                <a:gd name="T15" fmla="*/ 0 h 1191"/>
                <a:gd name="T16" fmla="*/ 225425 w 680"/>
                <a:gd name="T17" fmla="*/ 134937 h 1191"/>
                <a:gd name="T18" fmla="*/ 0 w 680"/>
                <a:gd name="T19" fmla="*/ 134937 h 1191"/>
                <a:gd name="T20" fmla="*/ 0 w 680"/>
                <a:gd name="T21" fmla="*/ 1709737 h 1191"/>
                <a:gd name="T22" fmla="*/ 225425 w 680"/>
                <a:gd name="T23" fmla="*/ 1709737 h 1191"/>
                <a:gd name="T24" fmla="*/ 225425 w 680"/>
                <a:gd name="T25" fmla="*/ 1890712 h 119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80" h="1191">
                  <a:moveTo>
                    <a:pt x="142" y="1191"/>
                  </a:moveTo>
                  <a:lnTo>
                    <a:pt x="170" y="1191"/>
                  </a:lnTo>
                  <a:lnTo>
                    <a:pt x="652" y="1077"/>
                  </a:lnTo>
                  <a:lnTo>
                    <a:pt x="680" y="1077"/>
                  </a:lnTo>
                  <a:lnTo>
                    <a:pt x="680" y="85"/>
                  </a:lnTo>
                  <a:lnTo>
                    <a:pt x="539" y="85"/>
                  </a:lnTo>
                  <a:lnTo>
                    <a:pt x="170" y="0"/>
                  </a:lnTo>
                  <a:lnTo>
                    <a:pt x="142" y="0"/>
                  </a:lnTo>
                  <a:lnTo>
                    <a:pt x="142" y="85"/>
                  </a:lnTo>
                  <a:lnTo>
                    <a:pt x="0" y="85"/>
                  </a:lnTo>
                  <a:lnTo>
                    <a:pt x="0" y="1077"/>
                  </a:lnTo>
                  <a:lnTo>
                    <a:pt x="142" y="1077"/>
                  </a:lnTo>
                  <a:lnTo>
                    <a:pt x="142" y="1191"/>
                  </a:lnTo>
                  <a:close/>
                </a:path>
              </a:pathLst>
            </a:custGeom>
            <a:noFill/>
            <a:ln w="762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7" name="Rectangle 149"/>
            <p:cNvSpPr>
              <a:spLocks noChangeArrowheads="1"/>
            </p:cNvSpPr>
            <p:nvPr/>
          </p:nvSpPr>
          <p:spPr bwMode="auto">
            <a:xfrm>
              <a:off x="5988050" y="3203575"/>
              <a:ext cx="1081088" cy="1574800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8" name="Rectangle 150"/>
            <p:cNvSpPr>
              <a:spLocks noChangeArrowheads="1"/>
            </p:cNvSpPr>
            <p:nvPr/>
          </p:nvSpPr>
          <p:spPr bwMode="auto">
            <a:xfrm>
              <a:off x="6032500" y="3249613"/>
              <a:ext cx="990600" cy="15287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9" name="AutoShape 156"/>
            <p:cNvSpPr>
              <a:spLocks noChangeArrowheads="1"/>
            </p:cNvSpPr>
            <p:nvPr/>
          </p:nvSpPr>
          <p:spPr bwMode="auto">
            <a:xfrm rot="16200000">
              <a:off x="5695157" y="3631406"/>
              <a:ext cx="1890712" cy="765175"/>
            </a:xfrm>
            <a:custGeom>
              <a:avLst/>
              <a:gdLst>
                <a:gd name="T0" fmla="*/ 1799415 w 21600"/>
                <a:gd name="T1" fmla="*/ 382588 h 21600"/>
                <a:gd name="T2" fmla="*/ 945356 w 21600"/>
                <a:gd name="T3" fmla="*/ 765175 h 21600"/>
                <a:gd name="T4" fmla="*/ 91297 w 21600"/>
                <a:gd name="T5" fmla="*/ 382588 h 21600"/>
                <a:gd name="T6" fmla="*/ 945356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843 w 21600"/>
                <a:gd name="T13" fmla="*/ 2843 h 21600"/>
                <a:gd name="T14" fmla="*/ 18757 w 21600"/>
                <a:gd name="T15" fmla="*/ 1875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085" y="21600"/>
                  </a:lnTo>
                  <a:lnTo>
                    <a:pt x="19515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1A384"/>
                </a:gs>
                <a:gs pos="100000">
                  <a:srgbClr val="99663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" name="Rectangle 157"/>
            <p:cNvSpPr>
              <a:spLocks noChangeArrowheads="1"/>
            </p:cNvSpPr>
            <p:nvPr/>
          </p:nvSpPr>
          <p:spPr bwMode="auto">
            <a:xfrm>
              <a:off x="6213475" y="3068638"/>
              <a:ext cx="44450" cy="1890712"/>
            </a:xfrm>
            <a:prstGeom prst="rect">
              <a:avLst/>
            </a:prstGeom>
            <a:solidFill>
              <a:srgbClr val="9966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51" name="Group 163"/>
            <p:cNvGrpSpPr>
              <a:grpSpLocks/>
            </p:cNvGrpSpPr>
            <p:nvPr/>
          </p:nvGrpSpPr>
          <p:grpSpPr bwMode="auto">
            <a:xfrm>
              <a:off x="6302375" y="4014788"/>
              <a:ext cx="136525" cy="90487"/>
              <a:chOff x="3403" y="2812"/>
              <a:chExt cx="114" cy="114"/>
            </a:xfrm>
          </p:grpSpPr>
          <p:sp>
            <p:nvSpPr>
              <p:cNvPr id="52" name="AutoShape 161"/>
              <p:cNvSpPr>
                <a:spLocks noChangeArrowheads="1"/>
              </p:cNvSpPr>
              <p:nvPr/>
            </p:nvSpPr>
            <p:spPr bwMode="auto">
              <a:xfrm rot="5400000">
                <a:off x="3403" y="2840"/>
                <a:ext cx="57" cy="57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2C2C2C"/>
                  </a:gs>
                  <a:gs pos="50000">
                    <a:srgbClr val="5F5F5F"/>
                  </a:gs>
                  <a:gs pos="100000">
                    <a:srgbClr val="2C2C2C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3" name="AutoShape 162"/>
              <p:cNvSpPr>
                <a:spLocks noChangeArrowheads="1"/>
              </p:cNvSpPr>
              <p:nvPr/>
            </p:nvSpPr>
            <p:spPr bwMode="auto">
              <a:xfrm rot="5400000">
                <a:off x="3418" y="2826"/>
                <a:ext cx="114" cy="85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454545"/>
                  </a:gs>
                  <a:gs pos="50000">
                    <a:srgbClr val="969696"/>
                  </a:gs>
                  <a:gs pos="100000">
                    <a:srgbClr val="454545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53011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0" y="332656"/>
            <a:ext cx="9906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戸締り忘れず</a:t>
            </a:r>
            <a:r>
              <a:rPr lang="ja-JP" altLang="en-US" sz="9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に</a:t>
            </a:r>
          </a:p>
        </p:txBody>
      </p:sp>
      <p:grpSp>
        <p:nvGrpSpPr>
          <p:cNvPr id="47" name="グループ化 46"/>
          <p:cNvGrpSpPr/>
          <p:nvPr/>
        </p:nvGrpSpPr>
        <p:grpSpPr>
          <a:xfrm>
            <a:off x="3648876" y="1902316"/>
            <a:ext cx="2684569" cy="4695036"/>
            <a:chOff x="5988050" y="3068638"/>
            <a:chExt cx="1081088" cy="1890712"/>
          </a:xfrm>
        </p:grpSpPr>
        <p:sp>
          <p:nvSpPr>
            <p:cNvPr id="48" name="Freeform 168"/>
            <p:cNvSpPr>
              <a:spLocks/>
            </p:cNvSpPr>
            <p:nvPr/>
          </p:nvSpPr>
          <p:spPr bwMode="auto">
            <a:xfrm>
              <a:off x="5988050" y="3068638"/>
              <a:ext cx="1079500" cy="1890712"/>
            </a:xfrm>
            <a:custGeom>
              <a:avLst/>
              <a:gdLst>
                <a:gd name="T0" fmla="*/ 225425 w 680"/>
                <a:gd name="T1" fmla="*/ 1890712 h 1191"/>
                <a:gd name="T2" fmla="*/ 269875 w 680"/>
                <a:gd name="T3" fmla="*/ 1890712 h 1191"/>
                <a:gd name="T4" fmla="*/ 1035050 w 680"/>
                <a:gd name="T5" fmla="*/ 1709737 h 1191"/>
                <a:gd name="T6" fmla="*/ 1079500 w 680"/>
                <a:gd name="T7" fmla="*/ 1709737 h 1191"/>
                <a:gd name="T8" fmla="*/ 1079500 w 680"/>
                <a:gd name="T9" fmla="*/ 134937 h 1191"/>
                <a:gd name="T10" fmla="*/ 855663 w 680"/>
                <a:gd name="T11" fmla="*/ 134937 h 1191"/>
                <a:gd name="T12" fmla="*/ 269875 w 680"/>
                <a:gd name="T13" fmla="*/ 0 h 1191"/>
                <a:gd name="T14" fmla="*/ 225425 w 680"/>
                <a:gd name="T15" fmla="*/ 0 h 1191"/>
                <a:gd name="T16" fmla="*/ 225425 w 680"/>
                <a:gd name="T17" fmla="*/ 134937 h 1191"/>
                <a:gd name="T18" fmla="*/ 0 w 680"/>
                <a:gd name="T19" fmla="*/ 134937 h 1191"/>
                <a:gd name="T20" fmla="*/ 0 w 680"/>
                <a:gd name="T21" fmla="*/ 1709737 h 1191"/>
                <a:gd name="T22" fmla="*/ 225425 w 680"/>
                <a:gd name="T23" fmla="*/ 1709737 h 1191"/>
                <a:gd name="T24" fmla="*/ 225425 w 680"/>
                <a:gd name="T25" fmla="*/ 1890712 h 119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80" h="1191">
                  <a:moveTo>
                    <a:pt x="142" y="1191"/>
                  </a:moveTo>
                  <a:lnTo>
                    <a:pt x="170" y="1191"/>
                  </a:lnTo>
                  <a:lnTo>
                    <a:pt x="652" y="1077"/>
                  </a:lnTo>
                  <a:lnTo>
                    <a:pt x="680" y="1077"/>
                  </a:lnTo>
                  <a:lnTo>
                    <a:pt x="680" y="85"/>
                  </a:lnTo>
                  <a:lnTo>
                    <a:pt x="539" y="85"/>
                  </a:lnTo>
                  <a:lnTo>
                    <a:pt x="170" y="0"/>
                  </a:lnTo>
                  <a:lnTo>
                    <a:pt x="142" y="0"/>
                  </a:lnTo>
                  <a:lnTo>
                    <a:pt x="142" y="85"/>
                  </a:lnTo>
                  <a:lnTo>
                    <a:pt x="0" y="85"/>
                  </a:lnTo>
                  <a:lnTo>
                    <a:pt x="0" y="1077"/>
                  </a:lnTo>
                  <a:lnTo>
                    <a:pt x="142" y="1077"/>
                  </a:lnTo>
                  <a:lnTo>
                    <a:pt x="142" y="1191"/>
                  </a:lnTo>
                  <a:close/>
                </a:path>
              </a:pathLst>
            </a:custGeom>
            <a:noFill/>
            <a:ln w="762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" name="Rectangle 149"/>
            <p:cNvSpPr>
              <a:spLocks noChangeArrowheads="1"/>
            </p:cNvSpPr>
            <p:nvPr/>
          </p:nvSpPr>
          <p:spPr bwMode="auto">
            <a:xfrm>
              <a:off x="5988050" y="3203575"/>
              <a:ext cx="1081088" cy="1574800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0" name="Rectangle 150"/>
            <p:cNvSpPr>
              <a:spLocks noChangeArrowheads="1"/>
            </p:cNvSpPr>
            <p:nvPr/>
          </p:nvSpPr>
          <p:spPr bwMode="auto">
            <a:xfrm>
              <a:off x="6032500" y="3249613"/>
              <a:ext cx="990600" cy="15287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" name="AutoShape 156"/>
            <p:cNvSpPr>
              <a:spLocks noChangeArrowheads="1"/>
            </p:cNvSpPr>
            <p:nvPr/>
          </p:nvSpPr>
          <p:spPr bwMode="auto">
            <a:xfrm rot="16200000">
              <a:off x="5695157" y="3631406"/>
              <a:ext cx="1890712" cy="765175"/>
            </a:xfrm>
            <a:custGeom>
              <a:avLst/>
              <a:gdLst>
                <a:gd name="T0" fmla="*/ 1799415 w 21600"/>
                <a:gd name="T1" fmla="*/ 382588 h 21600"/>
                <a:gd name="T2" fmla="*/ 945356 w 21600"/>
                <a:gd name="T3" fmla="*/ 765175 h 21600"/>
                <a:gd name="T4" fmla="*/ 91297 w 21600"/>
                <a:gd name="T5" fmla="*/ 382588 h 21600"/>
                <a:gd name="T6" fmla="*/ 945356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843 w 21600"/>
                <a:gd name="T13" fmla="*/ 2843 h 21600"/>
                <a:gd name="T14" fmla="*/ 18757 w 21600"/>
                <a:gd name="T15" fmla="*/ 1875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085" y="21600"/>
                  </a:lnTo>
                  <a:lnTo>
                    <a:pt x="19515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1A384"/>
                </a:gs>
                <a:gs pos="100000">
                  <a:srgbClr val="99663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" name="Rectangle 157"/>
            <p:cNvSpPr>
              <a:spLocks noChangeArrowheads="1"/>
            </p:cNvSpPr>
            <p:nvPr/>
          </p:nvSpPr>
          <p:spPr bwMode="auto">
            <a:xfrm>
              <a:off x="6213475" y="3068638"/>
              <a:ext cx="44450" cy="1890712"/>
            </a:xfrm>
            <a:prstGeom prst="rect">
              <a:avLst/>
            </a:prstGeom>
            <a:solidFill>
              <a:srgbClr val="9966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53" name="Group 163"/>
            <p:cNvGrpSpPr>
              <a:grpSpLocks/>
            </p:cNvGrpSpPr>
            <p:nvPr/>
          </p:nvGrpSpPr>
          <p:grpSpPr bwMode="auto">
            <a:xfrm>
              <a:off x="6302375" y="4014788"/>
              <a:ext cx="136525" cy="90487"/>
              <a:chOff x="3403" y="2812"/>
              <a:chExt cx="114" cy="114"/>
            </a:xfrm>
          </p:grpSpPr>
          <p:sp>
            <p:nvSpPr>
              <p:cNvPr id="54" name="AutoShape 161"/>
              <p:cNvSpPr>
                <a:spLocks noChangeArrowheads="1"/>
              </p:cNvSpPr>
              <p:nvPr/>
            </p:nvSpPr>
            <p:spPr bwMode="auto">
              <a:xfrm rot="5400000">
                <a:off x="3403" y="2840"/>
                <a:ext cx="57" cy="57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2C2C2C"/>
                  </a:gs>
                  <a:gs pos="50000">
                    <a:srgbClr val="5F5F5F"/>
                  </a:gs>
                  <a:gs pos="100000">
                    <a:srgbClr val="2C2C2C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5" name="AutoShape 162"/>
              <p:cNvSpPr>
                <a:spLocks noChangeArrowheads="1"/>
              </p:cNvSpPr>
              <p:nvPr/>
            </p:nvSpPr>
            <p:spPr bwMode="auto">
              <a:xfrm rot="5400000">
                <a:off x="3418" y="2826"/>
                <a:ext cx="114" cy="85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454545"/>
                  </a:gs>
                  <a:gs pos="50000">
                    <a:srgbClr val="969696"/>
                  </a:gs>
                  <a:gs pos="100000">
                    <a:srgbClr val="454545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9908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正方形/長方形 956"/>
          <p:cNvSpPr/>
          <p:nvPr/>
        </p:nvSpPr>
        <p:spPr>
          <a:xfrm>
            <a:off x="272480" y="764704"/>
            <a:ext cx="936104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6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大丈夫ですか？</a:t>
            </a:r>
            <a:endParaRPr lang="ja-JP" altLang="en-US" sz="66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0" y="1867731"/>
            <a:ext cx="9906000" cy="47089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5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戸締り</a:t>
            </a:r>
            <a:endParaRPr lang="en-US" altLang="ja-JP" sz="15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5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忘れずに</a:t>
            </a:r>
          </a:p>
        </p:txBody>
      </p:sp>
    </p:spTree>
    <p:extLst>
      <p:ext uri="{BB962C8B-B14F-4D97-AF65-F5344CB8AC3E}">
        <p14:creationId xmlns:p14="http://schemas.microsoft.com/office/powerpoint/2010/main" val="1852452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正方形/長方形 25"/>
          <p:cNvSpPr/>
          <p:nvPr/>
        </p:nvSpPr>
        <p:spPr>
          <a:xfrm>
            <a:off x="272480" y="332656"/>
            <a:ext cx="936104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戸締り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367542" y="4780802"/>
            <a:ext cx="936104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忘れずに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1963046" y="1522957"/>
            <a:ext cx="1839087" cy="3216375"/>
            <a:chOff x="5988050" y="3068638"/>
            <a:chExt cx="1081088" cy="1890712"/>
          </a:xfrm>
        </p:grpSpPr>
        <p:sp>
          <p:nvSpPr>
            <p:cNvPr id="77" name="Freeform 168"/>
            <p:cNvSpPr>
              <a:spLocks/>
            </p:cNvSpPr>
            <p:nvPr/>
          </p:nvSpPr>
          <p:spPr bwMode="auto">
            <a:xfrm>
              <a:off x="5988050" y="3068638"/>
              <a:ext cx="1079500" cy="1890712"/>
            </a:xfrm>
            <a:custGeom>
              <a:avLst/>
              <a:gdLst>
                <a:gd name="T0" fmla="*/ 225425 w 680"/>
                <a:gd name="T1" fmla="*/ 1890712 h 1191"/>
                <a:gd name="T2" fmla="*/ 269875 w 680"/>
                <a:gd name="T3" fmla="*/ 1890712 h 1191"/>
                <a:gd name="T4" fmla="*/ 1035050 w 680"/>
                <a:gd name="T5" fmla="*/ 1709737 h 1191"/>
                <a:gd name="T6" fmla="*/ 1079500 w 680"/>
                <a:gd name="T7" fmla="*/ 1709737 h 1191"/>
                <a:gd name="T8" fmla="*/ 1079500 w 680"/>
                <a:gd name="T9" fmla="*/ 134937 h 1191"/>
                <a:gd name="T10" fmla="*/ 855663 w 680"/>
                <a:gd name="T11" fmla="*/ 134937 h 1191"/>
                <a:gd name="T12" fmla="*/ 269875 w 680"/>
                <a:gd name="T13" fmla="*/ 0 h 1191"/>
                <a:gd name="T14" fmla="*/ 225425 w 680"/>
                <a:gd name="T15" fmla="*/ 0 h 1191"/>
                <a:gd name="T16" fmla="*/ 225425 w 680"/>
                <a:gd name="T17" fmla="*/ 134937 h 1191"/>
                <a:gd name="T18" fmla="*/ 0 w 680"/>
                <a:gd name="T19" fmla="*/ 134937 h 1191"/>
                <a:gd name="T20" fmla="*/ 0 w 680"/>
                <a:gd name="T21" fmla="*/ 1709737 h 1191"/>
                <a:gd name="T22" fmla="*/ 225425 w 680"/>
                <a:gd name="T23" fmla="*/ 1709737 h 1191"/>
                <a:gd name="T24" fmla="*/ 225425 w 680"/>
                <a:gd name="T25" fmla="*/ 1890712 h 119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80" h="1191">
                  <a:moveTo>
                    <a:pt x="142" y="1191"/>
                  </a:moveTo>
                  <a:lnTo>
                    <a:pt x="170" y="1191"/>
                  </a:lnTo>
                  <a:lnTo>
                    <a:pt x="652" y="1077"/>
                  </a:lnTo>
                  <a:lnTo>
                    <a:pt x="680" y="1077"/>
                  </a:lnTo>
                  <a:lnTo>
                    <a:pt x="680" y="85"/>
                  </a:lnTo>
                  <a:lnTo>
                    <a:pt x="539" y="85"/>
                  </a:lnTo>
                  <a:lnTo>
                    <a:pt x="170" y="0"/>
                  </a:lnTo>
                  <a:lnTo>
                    <a:pt x="142" y="0"/>
                  </a:lnTo>
                  <a:lnTo>
                    <a:pt x="142" y="85"/>
                  </a:lnTo>
                  <a:lnTo>
                    <a:pt x="0" y="85"/>
                  </a:lnTo>
                  <a:lnTo>
                    <a:pt x="0" y="1077"/>
                  </a:lnTo>
                  <a:lnTo>
                    <a:pt x="142" y="1077"/>
                  </a:lnTo>
                  <a:lnTo>
                    <a:pt x="142" y="1191"/>
                  </a:lnTo>
                  <a:close/>
                </a:path>
              </a:pathLst>
            </a:custGeom>
            <a:noFill/>
            <a:ln w="762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8" name="Rectangle 149"/>
            <p:cNvSpPr>
              <a:spLocks noChangeArrowheads="1"/>
            </p:cNvSpPr>
            <p:nvPr/>
          </p:nvSpPr>
          <p:spPr bwMode="auto">
            <a:xfrm>
              <a:off x="5988050" y="3203575"/>
              <a:ext cx="1081088" cy="1574800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9" name="Rectangle 150"/>
            <p:cNvSpPr>
              <a:spLocks noChangeArrowheads="1"/>
            </p:cNvSpPr>
            <p:nvPr/>
          </p:nvSpPr>
          <p:spPr bwMode="auto">
            <a:xfrm>
              <a:off x="6032500" y="3249613"/>
              <a:ext cx="990600" cy="15287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0" name="AutoShape 156"/>
            <p:cNvSpPr>
              <a:spLocks noChangeArrowheads="1"/>
            </p:cNvSpPr>
            <p:nvPr/>
          </p:nvSpPr>
          <p:spPr bwMode="auto">
            <a:xfrm rot="16200000">
              <a:off x="5695157" y="3631406"/>
              <a:ext cx="1890712" cy="765175"/>
            </a:xfrm>
            <a:custGeom>
              <a:avLst/>
              <a:gdLst>
                <a:gd name="T0" fmla="*/ 1799415 w 21600"/>
                <a:gd name="T1" fmla="*/ 382588 h 21600"/>
                <a:gd name="T2" fmla="*/ 945356 w 21600"/>
                <a:gd name="T3" fmla="*/ 765175 h 21600"/>
                <a:gd name="T4" fmla="*/ 91297 w 21600"/>
                <a:gd name="T5" fmla="*/ 382588 h 21600"/>
                <a:gd name="T6" fmla="*/ 945356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843 w 21600"/>
                <a:gd name="T13" fmla="*/ 2843 h 21600"/>
                <a:gd name="T14" fmla="*/ 18757 w 21600"/>
                <a:gd name="T15" fmla="*/ 1875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085" y="21600"/>
                  </a:lnTo>
                  <a:lnTo>
                    <a:pt x="19515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1A384"/>
                </a:gs>
                <a:gs pos="100000">
                  <a:srgbClr val="99663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" name="Rectangle 157"/>
            <p:cNvSpPr>
              <a:spLocks noChangeArrowheads="1"/>
            </p:cNvSpPr>
            <p:nvPr/>
          </p:nvSpPr>
          <p:spPr bwMode="auto">
            <a:xfrm>
              <a:off x="6213475" y="3068638"/>
              <a:ext cx="44450" cy="1890712"/>
            </a:xfrm>
            <a:prstGeom prst="rect">
              <a:avLst/>
            </a:prstGeom>
            <a:solidFill>
              <a:srgbClr val="9966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82" name="Group 163"/>
            <p:cNvGrpSpPr>
              <a:grpSpLocks/>
            </p:cNvGrpSpPr>
            <p:nvPr/>
          </p:nvGrpSpPr>
          <p:grpSpPr bwMode="auto">
            <a:xfrm>
              <a:off x="6302375" y="4014788"/>
              <a:ext cx="136525" cy="90487"/>
              <a:chOff x="3403" y="2812"/>
              <a:chExt cx="114" cy="114"/>
            </a:xfrm>
          </p:grpSpPr>
          <p:sp>
            <p:nvSpPr>
              <p:cNvPr id="83" name="AutoShape 161"/>
              <p:cNvSpPr>
                <a:spLocks noChangeArrowheads="1"/>
              </p:cNvSpPr>
              <p:nvPr/>
            </p:nvSpPr>
            <p:spPr bwMode="auto">
              <a:xfrm rot="5400000">
                <a:off x="3403" y="2840"/>
                <a:ext cx="57" cy="57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2C2C2C"/>
                  </a:gs>
                  <a:gs pos="50000">
                    <a:srgbClr val="5F5F5F"/>
                  </a:gs>
                  <a:gs pos="100000">
                    <a:srgbClr val="2C2C2C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4" name="AutoShape 162"/>
              <p:cNvSpPr>
                <a:spLocks noChangeArrowheads="1"/>
              </p:cNvSpPr>
              <p:nvPr/>
            </p:nvSpPr>
            <p:spPr bwMode="auto">
              <a:xfrm rot="5400000">
                <a:off x="3418" y="2826"/>
                <a:ext cx="114" cy="85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454545"/>
                  </a:gs>
                  <a:gs pos="50000">
                    <a:srgbClr val="969696"/>
                  </a:gs>
                  <a:gs pos="100000">
                    <a:srgbClr val="454545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grpSp>
        <p:nvGrpSpPr>
          <p:cNvPr id="85" name="グループ化 84"/>
          <p:cNvGrpSpPr/>
          <p:nvPr/>
        </p:nvGrpSpPr>
        <p:grpSpPr>
          <a:xfrm>
            <a:off x="6095208" y="1522957"/>
            <a:ext cx="1839087" cy="3216375"/>
            <a:chOff x="5988050" y="3068638"/>
            <a:chExt cx="1081088" cy="1890712"/>
          </a:xfrm>
        </p:grpSpPr>
        <p:sp>
          <p:nvSpPr>
            <p:cNvPr id="86" name="Freeform 168"/>
            <p:cNvSpPr>
              <a:spLocks/>
            </p:cNvSpPr>
            <p:nvPr/>
          </p:nvSpPr>
          <p:spPr bwMode="auto">
            <a:xfrm>
              <a:off x="5988050" y="3068638"/>
              <a:ext cx="1079500" cy="1890712"/>
            </a:xfrm>
            <a:custGeom>
              <a:avLst/>
              <a:gdLst>
                <a:gd name="T0" fmla="*/ 225425 w 680"/>
                <a:gd name="T1" fmla="*/ 1890712 h 1191"/>
                <a:gd name="T2" fmla="*/ 269875 w 680"/>
                <a:gd name="T3" fmla="*/ 1890712 h 1191"/>
                <a:gd name="T4" fmla="*/ 1035050 w 680"/>
                <a:gd name="T5" fmla="*/ 1709737 h 1191"/>
                <a:gd name="T6" fmla="*/ 1079500 w 680"/>
                <a:gd name="T7" fmla="*/ 1709737 h 1191"/>
                <a:gd name="T8" fmla="*/ 1079500 w 680"/>
                <a:gd name="T9" fmla="*/ 134937 h 1191"/>
                <a:gd name="T10" fmla="*/ 855663 w 680"/>
                <a:gd name="T11" fmla="*/ 134937 h 1191"/>
                <a:gd name="T12" fmla="*/ 269875 w 680"/>
                <a:gd name="T13" fmla="*/ 0 h 1191"/>
                <a:gd name="T14" fmla="*/ 225425 w 680"/>
                <a:gd name="T15" fmla="*/ 0 h 1191"/>
                <a:gd name="T16" fmla="*/ 225425 w 680"/>
                <a:gd name="T17" fmla="*/ 134937 h 1191"/>
                <a:gd name="T18" fmla="*/ 0 w 680"/>
                <a:gd name="T19" fmla="*/ 134937 h 1191"/>
                <a:gd name="T20" fmla="*/ 0 w 680"/>
                <a:gd name="T21" fmla="*/ 1709737 h 1191"/>
                <a:gd name="T22" fmla="*/ 225425 w 680"/>
                <a:gd name="T23" fmla="*/ 1709737 h 1191"/>
                <a:gd name="T24" fmla="*/ 225425 w 680"/>
                <a:gd name="T25" fmla="*/ 1890712 h 119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80" h="1191">
                  <a:moveTo>
                    <a:pt x="142" y="1191"/>
                  </a:moveTo>
                  <a:lnTo>
                    <a:pt x="170" y="1191"/>
                  </a:lnTo>
                  <a:lnTo>
                    <a:pt x="652" y="1077"/>
                  </a:lnTo>
                  <a:lnTo>
                    <a:pt x="680" y="1077"/>
                  </a:lnTo>
                  <a:lnTo>
                    <a:pt x="680" y="85"/>
                  </a:lnTo>
                  <a:lnTo>
                    <a:pt x="539" y="85"/>
                  </a:lnTo>
                  <a:lnTo>
                    <a:pt x="170" y="0"/>
                  </a:lnTo>
                  <a:lnTo>
                    <a:pt x="142" y="0"/>
                  </a:lnTo>
                  <a:lnTo>
                    <a:pt x="142" y="85"/>
                  </a:lnTo>
                  <a:lnTo>
                    <a:pt x="0" y="85"/>
                  </a:lnTo>
                  <a:lnTo>
                    <a:pt x="0" y="1077"/>
                  </a:lnTo>
                  <a:lnTo>
                    <a:pt x="142" y="1077"/>
                  </a:lnTo>
                  <a:lnTo>
                    <a:pt x="142" y="1191"/>
                  </a:lnTo>
                  <a:close/>
                </a:path>
              </a:pathLst>
            </a:custGeom>
            <a:noFill/>
            <a:ln w="762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7" name="Rectangle 149"/>
            <p:cNvSpPr>
              <a:spLocks noChangeArrowheads="1"/>
            </p:cNvSpPr>
            <p:nvPr/>
          </p:nvSpPr>
          <p:spPr bwMode="auto">
            <a:xfrm>
              <a:off x="5988050" y="3203575"/>
              <a:ext cx="1081088" cy="1574800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8" name="Rectangle 150"/>
            <p:cNvSpPr>
              <a:spLocks noChangeArrowheads="1"/>
            </p:cNvSpPr>
            <p:nvPr/>
          </p:nvSpPr>
          <p:spPr bwMode="auto">
            <a:xfrm>
              <a:off x="6032500" y="3249613"/>
              <a:ext cx="990600" cy="15287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9" name="AutoShape 156"/>
            <p:cNvSpPr>
              <a:spLocks noChangeArrowheads="1"/>
            </p:cNvSpPr>
            <p:nvPr/>
          </p:nvSpPr>
          <p:spPr bwMode="auto">
            <a:xfrm rot="16200000">
              <a:off x="5695157" y="3631406"/>
              <a:ext cx="1890712" cy="765175"/>
            </a:xfrm>
            <a:custGeom>
              <a:avLst/>
              <a:gdLst>
                <a:gd name="T0" fmla="*/ 1799415 w 21600"/>
                <a:gd name="T1" fmla="*/ 382588 h 21600"/>
                <a:gd name="T2" fmla="*/ 945356 w 21600"/>
                <a:gd name="T3" fmla="*/ 765175 h 21600"/>
                <a:gd name="T4" fmla="*/ 91297 w 21600"/>
                <a:gd name="T5" fmla="*/ 382588 h 21600"/>
                <a:gd name="T6" fmla="*/ 945356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843 w 21600"/>
                <a:gd name="T13" fmla="*/ 2843 h 21600"/>
                <a:gd name="T14" fmla="*/ 18757 w 21600"/>
                <a:gd name="T15" fmla="*/ 1875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085" y="21600"/>
                  </a:lnTo>
                  <a:lnTo>
                    <a:pt x="19515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1A384"/>
                </a:gs>
                <a:gs pos="100000">
                  <a:srgbClr val="99663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" name="Rectangle 157"/>
            <p:cNvSpPr>
              <a:spLocks noChangeArrowheads="1"/>
            </p:cNvSpPr>
            <p:nvPr/>
          </p:nvSpPr>
          <p:spPr bwMode="auto">
            <a:xfrm>
              <a:off x="6213475" y="3068638"/>
              <a:ext cx="44450" cy="1890712"/>
            </a:xfrm>
            <a:prstGeom prst="rect">
              <a:avLst/>
            </a:prstGeom>
            <a:solidFill>
              <a:srgbClr val="9966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91" name="Group 163"/>
            <p:cNvGrpSpPr>
              <a:grpSpLocks/>
            </p:cNvGrpSpPr>
            <p:nvPr/>
          </p:nvGrpSpPr>
          <p:grpSpPr bwMode="auto">
            <a:xfrm>
              <a:off x="6302375" y="4014788"/>
              <a:ext cx="136525" cy="90487"/>
              <a:chOff x="3403" y="2812"/>
              <a:chExt cx="114" cy="114"/>
            </a:xfrm>
          </p:grpSpPr>
          <p:sp>
            <p:nvSpPr>
              <p:cNvPr id="92" name="AutoShape 161"/>
              <p:cNvSpPr>
                <a:spLocks noChangeArrowheads="1"/>
              </p:cNvSpPr>
              <p:nvPr/>
            </p:nvSpPr>
            <p:spPr bwMode="auto">
              <a:xfrm rot="5400000">
                <a:off x="3403" y="2840"/>
                <a:ext cx="57" cy="57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2C2C2C"/>
                  </a:gs>
                  <a:gs pos="50000">
                    <a:srgbClr val="5F5F5F"/>
                  </a:gs>
                  <a:gs pos="100000">
                    <a:srgbClr val="2C2C2C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3" name="AutoShape 162"/>
              <p:cNvSpPr>
                <a:spLocks noChangeArrowheads="1"/>
              </p:cNvSpPr>
              <p:nvPr/>
            </p:nvSpPr>
            <p:spPr bwMode="auto">
              <a:xfrm rot="5400000">
                <a:off x="3418" y="2826"/>
                <a:ext cx="114" cy="85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454545"/>
                  </a:gs>
                  <a:gs pos="50000">
                    <a:srgbClr val="969696"/>
                  </a:gs>
                  <a:gs pos="100000">
                    <a:srgbClr val="454545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80633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正方形/長方形 27"/>
          <p:cNvSpPr/>
          <p:nvPr/>
        </p:nvSpPr>
        <p:spPr>
          <a:xfrm>
            <a:off x="344488" y="188640"/>
            <a:ext cx="9289032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6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大丈夫ですか？</a:t>
            </a:r>
            <a:endParaRPr lang="ja-JP" altLang="en-US" sz="66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0" y="5366642"/>
            <a:ext cx="99060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戸締り忘れずに</a:t>
            </a:r>
            <a:endParaRPr lang="ja-JP" altLang="en-US" sz="8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185" name="グループ化 184"/>
          <p:cNvGrpSpPr/>
          <p:nvPr/>
        </p:nvGrpSpPr>
        <p:grpSpPr>
          <a:xfrm>
            <a:off x="3741984" y="1316114"/>
            <a:ext cx="2210872" cy="3866588"/>
            <a:chOff x="5988050" y="3068638"/>
            <a:chExt cx="1081088" cy="1890712"/>
          </a:xfrm>
        </p:grpSpPr>
        <p:sp>
          <p:nvSpPr>
            <p:cNvPr id="186" name="Freeform 168"/>
            <p:cNvSpPr>
              <a:spLocks/>
            </p:cNvSpPr>
            <p:nvPr/>
          </p:nvSpPr>
          <p:spPr bwMode="auto">
            <a:xfrm>
              <a:off x="5988050" y="3068638"/>
              <a:ext cx="1079500" cy="1890712"/>
            </a:xfrm>
            <a:custGeom>
              <a:avLst/>
              <a:gdLst>
                <a:gd name="T0" fmla="*/ 225425 w 680"/>
                <a:gd name="T1" fmla="*/ 1890712 h 1191"/>
                <a:gd name="T2" fmla="*/ 269875 w 680"/>
                <a:gd name="T3" fmla="*/ 1890712 h 1191"/>
                <a:gd name="T4" fmla="*/ 1035050 w 680"/>
                <a:gd name="T5" fmla="*/ 1709737 h 1191"/>
                <a:gd name="T6" fmla="*/ 1079500 w 680"/>
                <a:gd name="T7" fmla="*/ 1709737 h 1191"/>
                <a:gd name="T8" fmla="*/ 1079500 w 680"/>
                <a:gd name="T9" fmla="*/ 134937 h 1191"/>
                <a:gd name="T10" fmla="*/ 855663 w 680"/>
                <a:gd name="T11" fmla="*/ 134937 h 1191"/>
                <a:gd name="T12" fmla="*/ 269875 w 680"/>
                <a:gd name="T13" fmla="*/ 0 h 1191"/>
                <a:gd name="T14" fmla="*/ 225425 w 680"/>
                <a:gd name="T15" fmla="*/ 0 h 1191"/>
                <a:gd name="T16" fmla="*/ 225425 w 680"/>
                <a:gd name="T17" fmla="*/ 134937 h 1191"/>
                <a:gd name="T18" fmla="*/ 0 w 680"/>
                <a:gd name="T19" fmla="*/ 134937 h 1191"/>
                <a:gd name="T20" fmla="*/ 0 w 680"/>
                <a:gd name="T21" fmla="*/ 1709737 h 1191"/>
                <a:gd name="T22" fmla="*/ 225425 w 680"/>
                <a:gd name="T23" fmla="*/ 1709737 h 1191"/>
                <a:gd name="T24" fmla="*/ 225425 w 680"/>
                <a:gd name="T25" fmla="*/ 1890712 h 119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80" h="1191">
                  <a:moveTo>
                    <a:pt x="142" y="1191"/>
                  </a:moveTo>
                  <a:lnTo>
                    <a:pt x="170" y="1191"/>
                  </a:lnTo>
                  <a:lnTo>
                    <a:pt x="652" y="1077"/>
                  </a:lnTo>
                  <a:lnTo>
                    <a:pt x="680" y="1077"/>
                  </a:lnTo>
                  <a:lnTo>
                    <a:pt x="680" y="85"/>
                  </a:lnTo>
                  <a:lnTo>
                    <a:pt x="539" y="85"/>
                  </a:lnTo>
                  <a:lnTo>
                    <a:pt x="170" y="0"/>
                  </a:lnTo>
                  <a:lnTo>
                    <a:pt x="142" y="0"/>
                  </a:lnTo>
                  <a:lnTo>
                    <a:pt x="142" y="85"/>
                  </a:lnTo>
                  <a:lnTo>
                    <a:pt x="0" y="85"/>
                  </a:lnTo>
                  <a:lnTo>
                    <a:pt x="0" y="1077"/>
                  </a:lnTo>
                  <a:lnTo>
                    <a:pt x="142" y="1077"/>
                  </a:lnTo>
                  <a:lnTo>
                    <a:pt x="142" y="1191"/>
                  </a:lnTo>
                  <a:close/>
                </a:path>
              </a:pathLst>
            </a:custGeom>
            <a:noFill/>
            <a:ln w="762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" name="Rectangle 149"/>
            <p:cNvSpPr>
              <a:spLocks noChangeArrowheads="1"/>
            </p:cNvSpPr>
            <p:nvPr/>
          </p:nvSpPr>
          <p:spPr bwMode="auto">
            <a:xfrm>
              <a:off x="5988050" y="3203575"/>
              <a:ext cx="1081088" cy="1574800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88" name="Rectangle 150"/>
            <p:cNvSpPr>
              <a:spLocks noChangeArrowheads="1"/>
            </p:cNvSpPr>
            <p:nvPr/>
          </p:nvSpPr>
          <p:spPr bwMode="auto">
            <a:xfrm>
              <a:off x="6032500" y="3249613"/>
              <a:ext cx="990600" cy="15287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89" name="AutoShape 156"/>
            <p:cNvSpPr>
              <a:spLocks noChangeArrowheads="1"/>
            </p:cNvSpPr>
            <p:nvPr/>
          </p:nvSpPr>
          <p:spPr bwMode="auto">
            <a:xfrm rot="16200000">
              <a:off x="5695157" y="3631406"/>
              <a:ext cx="1890712" cy="765175"/>
            </a:xfrm>
            <a:custGeom>
              <a:avLst/>
              <a:gdLst>
                <a:gd name="T0" fmla="*/ 1799415 w 21600"/>
                <a:gd name="T1" fmla="*/ 382588 h 21600"/>
                <a:gd name="T2" fmla="*/ 945356 w 21600"/>
                <a:gd name="T3" fmla="*/ 765175 h 21600"/>
                <a:gd name="T4" fmla="*/ 91297 w 21600"/>
                <a:gd name="T5" fmla="*/ 382588 h 21600"/>
                <a:gd name="T6" fmla="*/ 945356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843 w 21600"/>
                <a:gd name="T13" fmla="*/ 2843 h 21600"/>
                <a:gd name="T14" fmla="*/ 18757 w 21600"/>
                <a:gd name="T15" fmla="*/ 1875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085" y="21600"/>
                  </a:lnTo>
                  <a:lnTo>
                    <a:pt x="19515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1A384"/>
                </a:gs>
                <a:gs pos="100000">
                  <a:srgbClr val="99663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" name="Rectangle 157"/>
            <p:cNvSpPr>
              <a:spLocks noChangeArrowheads="1"/>
            </p:cNvSpPr>
            <p:nvPr/>
          </p:nvSpPr>
          <p:spPr bwMode="auto">
            <a:xfrm>
              <a:off x="6213475" y="3068638"/>
              <a:ext cx="44450" cy="1890712"/>
            </a:xfrm>
            <a:prstGeom prst="rect">
              <a:avLst/>
            </a:prstGeom>
            <a:solidFill>
              <a:srgbClr val="9966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191" name="Group 163"/>
            <p:cNvGrpSpPr>
              <a:grpSpLocks/>
            </p:cNvGrpSpPr>
            <p:nvPr/>
          </p:nvGrpSpPr>
          <p:grpSpPr bwMode="auto">
            <a:xfrm>
              <a:off x="6302375" y="4014788"/>
              <a:ext cx="136525" cy="90487"/>
              <a:chOff x="3403" y="2812"/>
              <a:chExt cx="114" cy="114"/>
            </a:xfrm>
          </p:grpSpPr>
          <p:sp>
            <p:nvSpPr>
              <p:cNvPr id="192" name="AutoShape 161"/>
              <p:cNvSpPr>
                <a:spLocks noChangeArrowheads="1"/>
              </p:cNvSpPr>
              <p:nvPr/>
            </p:nvSpPr>
            <p:spPr bwMode="auto">
              <a:xfrm rot="5400000">
                <a:off x="3403" y="2840"/>
                <a:ext cx="57" cy="57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2C2C2C"/>
                  </a:gs>
                  <a:gs pos="50000">
                    <a:srgbClr val="5F5F5F"/>
                  </a:gs>
                  <a:gs pos="100000">
                    <a:srgbClr val="2C2C2C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3" name="AutoShape 162"/>
              <p:cNvSpPr>
                <a:spLocks noChangeArrowheads="1"/>
              </p:cNvSpPr>
              <p:nvPr/>
            </p:nvSpPr>
            <p:spPr bwMode="auto">
              <a:xfrm rot="5400000">
                <a:off x="3418" y="2826"/>
                <a:ext cx="114" cy="85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454545"/>
                  </a:gs>
                  <a:gs pos="50000">
                    <a:srgbClr val="969696"/>
                  </a:gs>
                  <a:gs pos="100000">
                    <a:srgbClr val="454545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grpSp>
        <p:nvGrpSpPr>
          <p:cNvPr id="194" name="グループ化 193"/>
          <p:cNvGrpSpPr/>
          <p:nvPr/>
        </p:nvGrpSpPr>
        <p:grpSpPr>
          <a:xfrm>
            <a:off x="894612" y="1316114"/>
            <a:ext cx="2210872" cy="3866588"/>
            <a:chOff x="5988050" y="3068638"/>
            <a:chExt cx="1081088" cy="1890712"/>
          </a:xfrm>
        </p:grpSpPr>
        <p:sp>
          <p:nvSpPr>
            <p:cNvPr id="195" name="Freeform 168"/>
            <p:cNvSpPr>
              <a:spLocks/>
            </p:cNvSpPr>
            <p:nvPr/>
          </p:nvSpPr>
          <p:spPr bwMode="auto">
            <a:xfrm>
              <a:off x="5988050" y="3068638"/>
              <a:ext cx="1079500" cy="1890712"/>
            </a:xfrm>
            <a:custGeom>
              <a:avLst/>
              <a:gdLst>
                <a:gd name="T0" fmla="*/ 225425 w 680"/>
                <a:gd name="T1" fmla="*/ 1890712 h 1191"/>
                <a:gd name="T2" fmla="*/ 269875 w 680"/>
                <a:gd name="T3" fmla="*/ 1890712 h 1191"/>
                <a:gd name="T4" fmla="*/ 1035050 w 680"/>
                <a:gd name="T5" fmla="*/ 1709737 h 1191"/>
                <a:gd name="T6" fmla="*/ 1079500 w 680"/>
                <a:gd name="T7" fmla="*/ 1709737 h 1191"/>
                <a:gd name="T8" fmla="*/ 1079500 w 680"/>
                <a:gd name="T9" fmla="*/ 134937 h 1191"/>
                <a:gd name="T10" fmla="*/ 855663 w 680"/>
                <a:gd name="T11" fmla="*/ 134937 h 1191"/>
                <a:gd name="T12" fmla="*/ 269875 w 680"/>
                <a:gd name="T13" fmla="*/ 0 h 1191"/>
                <a:gd name="T14" fmla="*/ 225425 w 680"/>
                <a:gd name="T15" fmla="*/ 0 h 1191"/>
                <a:gd name="T16" fmla="*/ 225425 w 680"/>
                <a:gd name="T17" fmla="*/ 134937 h 1191"/>
                <a:gd name="T18" fmla="*/ 0 w 680"/>
                <a:gd name="T19" fmla="*/ 134937 h 1191"/>
                <a:gd name="T20" fmla="*/ 0 w 680"/>
                <a:gd name="T21" fmla="*/ 1709737 h 1191"/>
                <a:gd name="T22" fmla="*/ 225425 w 680"/>
                <a:gd name="T23" fmla="*/ 1709737 h 1191"/>
                <a:gd name="T24" fmla="*/ 225425 w 680"/>
                <a:gd name="T25" fmla="*/ 1890712 h 119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80" h="1191">
                  <a:moveTo>
                    <a:pt x="142" y="1191"/>
                  </a:moveTo>
                  <a:lnTo>
                    <a:pt x="170" y="1191"/>
                  </a:lnTo>
                  <a:lnTo>
                    <a:pt x="652" y="1077"/>
                  </a:lnTo>
                  <a:lnTo>
                    <a:pt x="680" y="1077"/>
                  </a:lnTo>
                  <a:lnTo>
                    <a:pt x="680" y="85"/>
                  </a:lnTo>
                  <a:lnTo>
                    <a:pt x="539" y="85"/>
                  </a:lnTo>
                  <a:lnTo>
                    <a:pt x="170" y="0"/>
                  </a:lnTo>
                  <a:lnTo>
                    <a:pt x="142" y="0"/>
                  </a:lnTo>
                  <a:lnTo>
                    <a:pt x="142" y="85"/>
                  </a:lnTo>
                  <a:lnTo>
                    <a:pt x="0" y="85"/>
                  </a:lnTo>
                  <a:lnTo>
                    <a:pt x="0" y="1077"/>
                  </a:lnTo>
                  <a:lnTo>
                    <a:pt x="142" y="1077"/>
                  </a:lnTo>
                  <a:lnTo>
                    <a:pt x="142" y="1191"/>
                  </a:lnTo>
                  <a:close/>
                </a:path>
              </a:pathLst>
            </a:custGeom>
            <a:noFill/>
            <a:ln w="762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6" name="Rectangle 149"/>
            <p:cNvSpPr>
              <a:spLocks noChangeArrowheads="1"/>
            </p:cNvSpPr>
            <p:nvPr/>
          </p:nvSpPr>
          <p:spPr bwMode="auto">
            <a:xfrm>
              <a:off x="5988050" y="3203575"/>
              <a:ext cx="1081088" cy="1574800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97" name="Rectangle 150"/>
            <p:cNvSpPr>
              <a:spLocks noChangeArrowheads="1"/>
            </p:cNvSpPr>
            <p:nvPr/>
          </p:nvSpPr>
          <p:spPr bwMode="auto">
            <a:xfrm>
              <a:off x="6032500" y="3249613"/>
              <a:ext cx="990600" cy="15287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98" name="AutoShape 156"/>
            <p:cNvSpPr>
              <a:spLocks noChangeArrowheads="1"/>
            </p:cNvSpPr>
            <p:nvPr/>
          </p:nvSpPr>
          <p:spPr bwMode="auto">
            <a:xfrm rot="16200000">
              <a:off x="5695157" y="3631406"/>
              <a:ext cx="1890712" cy="765175"/>
            </a:xfrm>
            <a:custGeom>
              <a:avLst/>
              <a:gdLst>
                <a:gd name="T0" fmla="*/ 1799415 w 21600"/>
                <a:gd name="T1" fmla="*/ 382588 h 21600"/>
                <a:gd name="T2" fmla="*/ 945356 w 21600"/>
                <a:gd name="T3" fmla="*/ 765175 h 21600"/>
                <a:gd name="T4" fmla="*/ 91297 w 21600"/>
                <a:gd name="T5" fmla="*/ 382588 h 21600"/>
                <a:gd name="T6" fmla="*/ 945356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843 w 21600"/>
                <a:gd name="T13" fmla="*/ 2843 h 21600"/>
                <a:gd name="T14" fmla="*/ 18757 w 21600"/>
                <a:gd name="T15" fmla="*/ 1875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085" y="21600"/>
                  </a:lnTo>
                  <a:lnTo>
                    <a:pt x="19515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1A384"/>
                </a:gs>
                <a:gs pos="100000">
                  <a:srgbClr val="99663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" name="Rectangle 157"/>
            <p:cNvSpPr>
              <a:spLocks noChangeArrowheads="1"/>
            </p:cNvSpPr>
            <p:nvPr/>
          </p:nvSpPr>
          <p:spPr bwMode="auto">
            <a:xfrm>
              <a:off x="6213475" y="3068638"/>
              <a:ext cx="44450" cy="1890712"/>
            </a:xfrm>
            <a:prstGeom prst="rect">
              <a:avLst/>
            </a:prstGeom>
            <a:solidFill>
              <a:srgbClr val="9966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200" name="Group 163"/>
            <p:cNvGrpSpPr>
              <a:grpSpLocks/>
            </p:cNvGrpSpPr>
            <p:nvPr/>
          </p:nvGrpSpPr>
          <p:grpSpPr bwMode="auto">
            <a:xfrm>
              <a:off x="6302375" y="4014788"/>
              <a:ext cx="136525" cy="90487"/>
              <a:chOff x="3403" y="2812"/>
              <a:chExt cx="114" cy="114"/>
            </a:xfrm>
          </p:grpSpPr>
          <p:sp>
            <p:nvSpPr>
              <p:cNvPr id="201" name="AutoShape 161"/>
              <p:cNvSpPr>
                <a:spLocks noChangeArrowheads="1"/>
              </p:cNvSpPr>
              <p:nvPr/>
            </p:nvSpPr>
            <p:spPr bwMode="auto">
              <a:xfrm rot="5400000">
                <a:off x="3403" y="2840"/>
                <a:ext cx="57" cy="57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2C2C2C"/>
                  </a:gs>
                  <a:gs pos="50000">
                    <a:srgbClr val="5F5F5F"/>
                  </a:gs>
                  <a:gs pos="100000">
                    <a:srgbClr val="2C2C2C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2" name="AutoShape 162"/>
              <p:cNvSpPr>
                <a:spLocks noChangeArrowheads="1"/>
              </p:cNvSpPr>
              <p:nvPr/>
            </p:nvSpPr>
            <p:spPr bwMode="auto">
              <a:xfrm rot="5400000">
                <a:off x="3418" y="2826"/>
                <a:ext cx="114" cy="85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454545"/>
                  </a:gs>
                  <a:gs pos="50000">
                    <a:srgbClr val="969696"/>
                  </a:gs>
                  <a:gs pos="100000">
                    <a:srgbClr val="454545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grpSp>
        <p:nvGrpSpPr>
          <p:cNvPr id="203" name="グループ化 202"/>
          <p:cNvGrpSpPr/>
          <p:nvPr/>
        </p:nvGrpSpPr>
        <p:grpSpPr>
          <a:xfrm>
            <a:off x="6543057" y="1316114"/>
            <a:ext cx="2210872" cy="3866588"/>
            <a:chOff x="5988050" y="3068638"/>
            <a:chExt cx="1081088" cy="1890712"/>
          </a:xfrm>
        </p:grpSpPr>
        <p:sp>
          <p:nvSpPr>
            <p:cNvPr id="204" name="Freeform 168"/>
            <p:cNvSpPr>
              <a:spLocks/>
            </p:cNvSpPr>
            <p:nvPr/>
          </p:nvSpPr>
          <p:spPr bwMode="auto">
            <a:xfrm>
              <a:off x="5988050" y="3068638"/>
              <a:ext cx="1079500" cy="1890712"/>
            </a:xfrm>
            <a:custGeom>
              <a:avLst/>
              <a:gdLst>
                <a:gd name="T0" fmla="*/ 225425 w 680"/>
                <a:gd name="T1" fmla="*/ 1890712 h 1191"/>
                <a:gd name="T2" fmla="*/ 269875 w 680"/>
                <a:gd name="T3" fmla="*/ 1890712 h 1191"/>
                <a:gd name="T4" fmla="*/ 1035050 w 680"/>
                <a:gd name="T5" fmla="*/ 1709737 h 1191"/>
                <a:gd name="T6" fmla="*/ 1079500 w 680"/>
                <a:gd name="T7" fmla="*/ 1709737 h 1191"/>
                <a:gd name="T8" fmla="*/ 1079500 w 680"/>
                <a:gd name="T9" fmla="*/ 134937 h 1191"/>
                <a:gd name="T10" fmla="*/ 855663 w 680"/>
                <a:gd name="T11" fmla="*/ 134937 h 1191"/>
                <a:gd name="T12" fmla="*/ 269875 w 680"/>
                <a:gd name="T13" fmla="*/ 0 h 1191"/>
                <a:gd name="T14" fmla="*/ 225425 w 680"/>
                <a:gd name="T15" fmla="*/ 0 h 1191"/>
                <a:gd name="T16" fmla="*/ 225425 w 680"/>
                <a:gd name="T17" fmla="*/ 134937 h 1191"/>
                <a:gd name="T18" fmla="*/ 0 w 680"/>
                <a:gd name="T19" fmla="*/ 134937 h 1191"/>
                <a:gd name="T20" fmla="*/ 0 w 680"/>
                <a:gd name="T21" fmla="*/ 1709737 h 1191"/>
                <a:gd name="T22" fmla="*/ 225425 w 680"/>
                <a:gd name="T23" fmla="*/ 1709737 h 1191"/>
                <a:gd name="T24" fmla="*/ 225425 w 680"/>
                <a:gd name="T25" fmla="*/ 1890712 h 119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80" h="1191">
                  <a:moveTo>
                    <a:pt x="142" y="1191"/>
                  </a:moveTo>
                  <a:lnTo>
                    <a:pt x="170" y="1191"/>
                  </a:lnTo>
                  <a:lnTo>
                    <a:pt x="652" y="1077"/>
                  </a:lnTo>
                  <a:lnTo>
                    <a:pt x="680" y="1077"/>
                  </a:lnTo>
                  <a:lnTo>
                    <a:pt x="680" y="85"/>
                  </a:lnTo>
                  <a:lnTo>
                    <a:pt x="539" y="85"/>
                  </a:lnTo>
                  <a:lnTo>
                    <a:pt x="170" y="0"/>
                  </a:lnTo>
                  <a:lnTo>
                    <a:pt x="142" y="0"/>
                  </a:lnTo>
                  <a:lnTo>
                    <a:pt x="142" y="85"/>
                  </a:lnTo>
                  <a:lnTo>
                    <a:pt x="0" y="85"/>
                  </a:lnTo>
                  <a:lnTo>
                    <a:pt x="0" y="1077"/>
                  </a:lnTo>
                  <a:lnTo>
                    <a:pt x="142" y="1077"/>
                  </a:lnTo>
                  <a:lnTo>
                    <a:pt x="142" y="1191"/>
                  </a:lnTo>
                  <a:close/>
                </a:path>
              </a:pathLst>
            </a:custGeom>
            <a:noFill/>
            <a:ln w="762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" name="Rectangle 149"/>
            <p:cNvSpPr>
              <a:spLocks noChangeArrowheads="1"/>
            </p:cNvSpPr>
            <p:nvPr/>
          </p:nvSpPr>
          <p:spPr bwMode="auto">
            <a:xfrm>
              <a:off x="5988050" y="3203575"/>
              <a:ext cx="1081088" cy="1574800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6" name="Rectangle 150"/>
            <p:cNvSpPr>
              <a:spLocks noChangeArrowheads="1"/>
            </p:cNvSpPr>
            <p:nvPr/>
          </p:nvSpPr>
          <p:spPr bwMode="auto">
            <a:xfrm>
              <a:off x="6032500" y="3249613"/>
              <a:ext cx="990600" cy="15287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7" name="AutoShape 156"/>
            <p:cNvSpPr>
              <a:spLocks noChangeArrowheads="1"/>
            </p:cNvSpPr>
            <p:nvPr/>
          </p:nvSpPr>
          <p:spPr bwMode="auto">
            <a:xfrm rot="16200000">
              <a:off x="5695157" y="3631406"/>
              <a:ext cx="1890712" cy="765175"/>
            </a:xfrm>
            <a:custGeom>
              <a:avLst/>
              <a:gdLst>
                <a:gd name="T0" fmla="*/ 1799415 w 21600"/>
                <a:gd name="T1" fmla="*/ 382588 h 21600"/>
                <a:gd name="T2" fmla="*/ 945356 w 21600"/>
                <a:gd name="T3" fmla="*/ 765175 h 21600"/>
                <a:gd name="T4" fmla="*/ 91297 w 21600"/>
                <a:gd name="T5" fmla="*/ 382588 h 21600"/>
                <a:gd name="T6" fmla="*/ 945356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843 w 21600"/>
                <a:gd name="T13" fmla="*/ 2843 h 21600"/>
                <a:gd name="T14" fmla="*/ 18757 w 21600"/>
                <a:gd name="T15" fmla="*/ 1875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085" y="21600"/>
                  </a:lnTo>
                  <a:lnTo>
                    <a:pt x="19515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1A384"/>
                </a:gs>
                <a:gs pos="100000">
                  <a:srgbClr val="99663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8" name="Rectangle 157"/>
            <p:cNvSpPr>
              <a:spLocks noChangeArrowheads="1"/>
            </p:cNvSpPr>
            <p:nvPr/>
          </p:nvSpPr>
          <p:spPr bwMode="auto">
            <a:xfrm>
              <a:off x="6213475" y="3068638"/>
              <a:ext cx="44450" cy="1890712"/>
            </a:xfrm>
            <a:prstGeom prst="rect">
              <a:avLst/>
            </a:prstGeom>
            <a:solidFill>
              <a:srgbClr val="9966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209" name="Group 163"/>
            <p:cNvGrpSpPr>
              <a:grpSpLocks/>
            </p:cNvGrpSpPr>
            <p:nvPr/>
          </p:nvGrpSpPr>
          <p:grpSpPr bwMode="auto">
            <a:xfrm>
              <a:off x="6302375" y="4014788"/>
              <a:ext cx="136525" cy="90487"/>
              <a:chOff x="3403" y="2812"/>
              <a:chExt cx="114" cy="114"/>
            </a:xfrm>
          </p:grpSpPr>
          <p:sp>
            <p:nvSpPr>
              <p:cNvPr id="210" name="AutoShape 161"/>
              <p:cNvSpPr>
                <a:spLocks noChangeArrowheads="1"/>
              </p:cNvSpPr>
              <p:nvPr/>
            </p:nvSpPr>
            <p:spPr bwMode="auto">
              <a:xfrm rot="5400000">
                <a:off x="3403" y="2840"/>
                <a:ext cx="57" cy="57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2C2C2C"/>
                  </a:gs>
                  <a:gs pos="50000">
                    <a:srgbClr val="5F5F5F"/>
                  </a:gs>
                  <a:gs pos="100000">
                    <a:srgbClr val="2C2C2C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1" name="AutoShape 162"/>
              <p:cNvSpPr>
                <a:spLocks noChangeArrowheads="1"/>
              </p:cNvSpPr>
              <p:nvPr/>
            </p:nvSpPr>
            <p:spPr bwMode="auto">
              <a:xfrm rot="5400000">
                <a:off x="3418" y="2826"/>
                <a:ext cx="114" cy="85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454545"/>
                  </a:gs>
                  <a:gs pos="50000">
                    <a:srgbClr val="969696"/>
                  </a:gs>
                  <a:gs pos="100000">
                    <a:srgbClr val="454545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3009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</Words>
  <Application>Microsoft Office PowerPoint</Application>
  <PresentationFormat>A4 210 x 297 mm</PresentationFormat>
  <Paragraphs>10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pop070_戸締り忘れずに</dc:title>
  <dc:subject>pop070_戸締り忘れずに</dc:subject>
  <dc:creator>http://www.digipot.net</dc:creator>
  <cp:lastModifiedBy/>
  <cp:revision>1</cp:revision>
  <dcterms:created xsi:type="dcterms:W3CDTF">2013-09-25T05:09:33Z</dcterms:created>
  <dcterms:modified xsi:type="dcterms:W3CDTF">2013-09-25T05:09:36Z</dcterms:modified>
  <cp:version>1</cp:version>
</cp:coreProperties>
</file>