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4" r:id="rId2"/>
    <p:sldId id="265" r:id="rId3"/>
    <p:sldId id="266" r:id="rId4"/>
    <p:sldId id="267" r:id="rId5"/>
    <p:sldId id="268" r:id="rId6"/>
    <p:sldId id="269" r:id="rId7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50" d="100"/>
          <a:sy n="50" d="100"/>
        </p:scale>
        <p:origin x="-2194" y="-85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2013/9/25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978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2013/9/25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3598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2013/9/25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0894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2013/9/25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7895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506" y="2906714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2013/9/25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21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2013/9/25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058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8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8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2013/9/25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5753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2013/9/25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144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2013/9/25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4866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1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3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1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2013/9/25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6855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2013/9/25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2427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DB322-AD3D-4C98-9025-D34F882C9D0C}" type="datetimeFigureOut">
              <a:rPr kumimoji="1" lang="ja-JP" altLang="en-US" smtClean="0"/>
              <a:t>2013/9/25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2856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7" name="正方形/長方形 956"/>
          <p:cNvSpPr/>
          <p:nvPr/>
        </p:nvSpPr>
        <p:spPr>
          <a:xfrm>
            <a:off x="0" y="1916832"/>
            <a:ext cx="9906000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21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落し物</a:t>
            </a:r>
            <a:endParaRPr lang="ja-JP" altLang="en-US" sz="21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10597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グループ化 12"/>
          <p:cNvGrpSpPr/>
          <p:nvPr/>
        </p:nvGrpSpPr>
        <p:grpSpPr>
          <a:xfrm>
            <a:off x="1965128" y="1021632"/>
            <a:ext cx="5536639" cy="5115834"/>
            <a:chOff x="1352550" y="2708275"/>
            <a:chExt cx="2035925" cy="1881188"/>
          </a:xfrm>
        </p:grpSpPr>
        <p:sp>
          <p:nvSpPr>
            <p:cNvPr id="14" name="大波 13"/>
            <p:cNvSpPr/>
            <p:nvPr/>
          </p:nvSpPr>
          <p:spPr>
            <a:xfrm rot="18900000">
              <a:off x="1398913" y="2777160"/>
              <a:ext cx="1989562" cy="1592833"/>
            </a:xfrm>
            <a:prstGeom prst="wave">
              <a:avLst>
                <a:gd name="adj1" fmla="val 12500"/>
                <a:gd name="adj2" fmla="val 353"/>
              </a:avLst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" name="グループ化 14"/>
            <p:cNvGrpSpPr/>
            <p:nvPr/>
          </p:nvGrpSpPr>
          <p:grpSpPr>
            <a:xfrm>
              <a:off x="1352550" y="2708275"/>
              <a:ext cx="1917700" cy="1881188"/>
              <a:chOff x="1352550" y="2708275"/>
              <a:chExt cx="1917700" cy="1881188"/>
            </a:xfrm>
          </p:grpSpPr>
          <p:grpSp>
            <p:nvGrpSpPr>
              <p:cNvPr id="16" name="Group 191"/>
              <p:cNvGrpSpPr>
                <a:grpSpLocks/>
              </p:cNvGrpSpPr>
              <p:nvPr/>
            </p:nvGrpSpPr>
            <p:grpSpPr bwMode="auto">
              <a:xfrm>
                <a:off x="1352550" y="2708275"/>
                <a:ext cx="1917700" cy="1622425"/>
                <a:chOff x="-186" y="2103"/>
                <a:chExt cx="1630" cy="1379"/>
              </a:xfrm>
            </p:grpSpPr>
            <p:sp>
              <p:nvSpPr>
                <p:cNvPr id="21" name="Freeform 192" descr="編み込み"/>
                <p:cNvSpPr>
                  <a:spLocks/>
                </p:cNvSpPr>
                <p:nvPr/>
              </p:nvSpPr>
              <p:spPr bwMode="auto">
                <a:xfrm>
                  <a:off x="-140" y="2103"/>
                  <a:ext cx="1584" cy="1289"/>
                </a:xfrm>
                <a:custGeom>
                  <a:avLst/>
                  <a:gdLst>
                    <a:gd name="T0" fmla="*/ 346 w 1584"/>
                    <a:gd name="T1" fmla="*/ 70 h 1289"/>
                    <a:gd name="T2" fmla="*/ 232 w 1584"/>
                    <a:gd name="T3" fmla="*/ 240 h 1289"/>
                    <a:gd name="T4" fmla="*/ 232 w 1584"/>
                    <a:gd name="T5" fmla="*/ 864 h 1289"/>
                    <a:gd name="T6" fmla="*/ 147 w 1584"/>
                    <a:gd name="T7" fmla="*/ 1176 h 1289"/>
                    <a:gd name="T8" fmla="*/ 1111 w 1584"/>
                    <a:gd name="T9" fmla="*/ 1289 h 1289"/>
                    <a:gd name="T10" fmla="*/ 1310 w 1584"/>
                    <a:gd name="T11" fmla="*/ 1176 h 1289"/>
                    <a:gd name="T12" fmla="*/ 1310 w 1584"/>
                    <a:gd name="T13" fmla="*/ 666 h 1289"/>
                    <a:gd name="T14" fmla="*/ 1423 w 1584"/>
                    <a:gd name="T15" fmla="*/ 99 h 1289"/>
                    <a:gd name="T16" fmla="*/ 346 w 1584"/>
                    <a:gd name="T17" fmla="*/ 70 h 12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84" h="1289">
                      <a:moveTo>
                        <a:pt x="346" y="70"/>
                      </a:moveTo>
                      <a:cubicBezTo>
                        <a:pt x="148" y="93"/>
                        <a:pt x="251" y="108"/>
                        <a:pt x="232" y="240"/>
                      </a:cubicBezTo>
                      <a:cubicBezTo>
                        <a:pt x="213" y="372"/>
                        <a:pt x="246" y="708"/>
                        <a:pt x="232" y="864"/>
                      </a:cubicBezTo>
                      <a:cubicBezTo>
                        <a:pt x="218" y="1020"/>
                        <a:pt x="0" y="1105"/>
                        <a:pt x="147" y="1176"/>
                      </a:cubicBezTo>
                      <a:cubicBezTo>
                        <a:pt x="294" y="1247"/>
                        <a:pt x="917" y="1289"/>
                        <a:pt x="1111" y="1289"/>
                      </a:cubicBezTo>
                      <a:cubicBezTo>
                        <a:pt x="1305" y="1289"/>
                        <a:pt x="1277" y="1280"/>
                        <a:pt x="1310" y="1176"/>
                      </a:cubicBezTo>
                      <a:cubicBezTo>
                        <a:pt x="1343" y="1072"/>
                        <a:pt x="1291" y="845"/>
                        <a:pt x="1310" y="666"/>
                      </a:cubicBezTo>
                      <a:cubicBezTo>
                        <a:pt x="1329" y="487"/>
                        <a:pt x="1584" y="198"/>
                        <a:pt x="1423" y="99"/>
                      </a:cubicBezTo>
                      <a:cubicBezTo>
                        <a:pt x="1262" y="0"/>
                        <a:pt x="544" y="47"/>
                        <a:pt x="346" y="70"/>
                      </a:cubicBezTo>
                      <a:close/>
                    </a:path>
                  </a:pathLst>
                </a:custGeom>
                <a:pattFill prst="plaid">
                  <a:fgClr>
                    <a:srgbClr val="CC9900"/>
                  </a:fgClr>
                  <a:bgClr>
                    <a:srgbClr val="996633"/>
                  </a:bgClr>
                </a:patt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" name="Freeform 193" descr="編み込み"/>
                <p:cNvSpPr>
                  <a:spLocks/>
                </p:cNvSpPr>
                <p:nvPr/>
              </p:nvSpPr>
              <p:spPr bwMode="auto">
                <a:xfrm>
                  <a:off x="-186" y="2202"/>
                  <a:ext cx="1506" cy="1280"/>
                </a:xfrm>
                <a:custGeom>
                  <a:avLst/>
                  <a:gdLst>
                    <a:gd name="T0" fmla="*/ 278 w 1506"/>
                    <a:gd name="T1" fmla="*/ 0 h 1280"/>
                    <a:gd name="T2" fmla="*/ 222 w 1506"/>
                    <a:gd name="T3" fmla="*/ 56 h 1280"/>
                    <a:gd name="T4" fmla="*/ 222 w 1506"/>
                    <a:gd name="T5" fmla="*/ 170 h 1280"/>
                    <a:gd name="T6" fmla="*/ 222 w 1506"/>
                    <a:gd name="T7" fmla="*/ 567 h 1280"/>
                    <a:gd name="T8" fmla="*/ 80 w 1506"/>
                    <a:gd name="T9" fmla="*/ 992 h 1280"/>
                    <a:gd name="T10" fmla="*/ 165 w 1506"/>
                    <a:gd name="T11" fmla="*/ 1134 h 1280"/>
                    <a:gd name="T12" fmla="*/ 1072 w 1506"/>
                    <a:gd name="T13" fmla="*/ 1247 h 1280"/>
                    <a:gd name="T14" fmla="*/ 1271 w 1506"/>
                    <a:gd name="T15" fmla="*/ 1190 h 1280"/>
                    <a:gd name="T16" fmla="*/ 1299 w 1506"/>
                    <a:gd name="T17" fmla="*/ 708 h 1280"/>
                    <a:gd name="T18" fmla="*/ 1327 w 1506"/>
                    <a:gd name="T19" fmla="*/ 397 h 1280"/>
                    <a:gd name="T20" fmla="*/ 1469 w 1506"/>
                    <a:gd name="T21" fmla="*/ 56 h 1280"/>
                    <a:gd name="T22" fmla="*/ 1497 w 1506"/>
                    <a:gd name="T23" fmla="*/ 141 h 1280"/>
                    <a:gd name="T24" fmla="*/ 1412 w 1506"/>
                    <a:gd name="T25" fmla="*/ 283 h 1280"/>
                    <a:gd name="T26" fmla="*/ 1356 w 1506"/>
                    <a:gd name="T27" fmla="*/ 425 h 1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506" h="1280">
                      <a:moveTo>
                        <a:pt x="278" y="0"/>
                      </a:moveTo>
                      <a:cubicBezTo>
                        <a:pt x="254" y="14"/>
                        <a:pt x="231" y="28"/>
                        <a:pt x="222" y="56"/>
                      </a:cubicBezTo>
                      <a:cubicBezTo>
                        <a:pt x="213" y="84"/>
                        <a:pt x="222" y="85"/>
                        <a:pt x="222" y="170"/>
                      </a:cubicBezTo>
                      <a:cubicBezTo>
                        <a:pt x="222" y="255"/>
                        <a:pt x="246" y="430"/>
                        <a:pt x="222" y="567"/>
                      </a:cubicBezTo>
                      <a:cubicBezTo>
                        <a:pt x="198" y="704"/>
                        <a:pt x="90" y="898"/>
                        <a:pt x="80" y="992"/>
                      </a:cubicBezTo>
                      <a:cubicBezTo>
                        <a:pt x="70" y="1086"/>
                        <a:pt x="0" y="1092"/>
                        <a:pt x="165" y="1134"/>
                      </a:cubicBezTo>
                      <a:cubicBezTo>
                        <a:pt x="330" y="1176"/>
                        <a:pt x="888" y="1238"/>
                        <a:pt x="1072" y="1247"/>
                      </a:cubicBezTo>
                      <a:cubicBezTo>
                        <a:pt x="1256" y="1256"/>
                        <a:pt x="1233" y="1280"/>
                        <a:pt x="1271" y="1190"/>
                      </a:cubicBezTo>
                      <a:cubicBezTo>
                        <a:pt x="1309" y="1100"/>
                        <a:pt x="1290" y="840"/>
                        <a:pt x="1299" y="708"/>
                      </a:cubicBezTo>
                      <a:cubicBezTo>
                        <a:pt x="1308" y="576"/>
                        <a:pt x="1299" y="506"/>
                        <a:pt x="1327" y="397"/>
                      </a:cubicBezTo>
                      <a:cubicBezTo>
                        <a:pt x="1355" y="288"/>
                        <a:pt x="1441" y="99"/>
                        <a:pt x="1469" y="56"/>
                      </a:cubicBezTo>
                      <a:cubicBezTo>
                        <a:pt x="1497" y="13"/>
                        <a:pt x="1506" y="103"/>
                        <a:pt x="1497" y="141"/>
                      </a:cubicBezTo>
                      <a:cubicBezTo>
                        <a:pt x="1488" y="179"/>
                        <a:pt x="1435" y="236"/>
                        <a:pt x="1412" y="283"/>
                      </a:cubicBezTo>
                      <a:cubicBezTo>
                        <a:pt x="1389" y="330"/>
                        <a:pt x="1372" y="377"/>
                        <a:pt x="1356" y="425"/>
                      </a:cubicBezTo>
                    </a:path>
                  </a:pathLst>
                </a:custGeom>
                <a:pattFill prst="plaid">
                  <a:fgClr>
                    <a:srgbClr val="CC9900"/>
                  </a:fgClr>
                  <a:bgClr>
                    <a:srgbClr val="996633"/>
                  </a:bgClr>
                </a:patt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7" name="Group 194"/>
              <p:cNvGrpSpPr>
                <a:grpSpLocks/>
              </p:cNvGrpSpPr>
              <p:nvPr/>
            </p:nvGrpSpPr>
            <p:grpSpPr bwMode="auto">
              <a:xfrm rot="19800000">
                <a:off x="2197100" y="3240088"/>
                <a:ext cx="674688" cy="1349375"/>
                <a:chOff x="1391" y="2075"/>
                <a:chExt cx="567" cy="1134"/>
              </a:xfrm>
            </p:grpSpPr>
            <p:sp>
              <p:nvSpPr>
                <p:cNvPr id="18" name="Freeform 195"/>
                <p:cNvSpPr>
                  <a:spLocks/>
                </p:cNvSpPr>
                <p:nvPr/>
              </p:nvSpPr>
              <p:spPr bwMode="auto">
                <a:xfrm>
                  <a:off x="1391" y="2075"/>
                  <a:ext cx="567" cy="1134"/>
                </a:xfrm>
                <a:custGeom>
                  <a:avLst/>
                  <a:gdLst>
                    <a:gd name="T0" fmla="*/ 85 w 567"/>
                    <a:gd name="T1" fmla="*/ 0 h 1134"/>
                    <a:gd name="T2" fmla="*/ 0 w 567"/>
                    <a:gd name="T3" fmla="*/ 85 h 1134"/>
                    <a:gd name="T4" fmla="*/ 0 w 567"/>
                    <a:gd name="T5" fmla="*/ 454 h 1134"/>
                    <a:gd name="T6" fmla="*/ 85 w 567"/>
                    <a:gd name="T7" fmla="*/ 539 h 1134"/>
                    <a:gd name="T8" fmla="*/ 170 w 567"/>
                    <a:gd name="T9" fmla="*/ 539 h 1134"/>
                    <a:gd name="T10" fmla="*/ 170 w 567"/>
                    <a:gd name="T11" fmla="*/ 964 h 1134"/>
                    <a:gd name="T12" fmla="*/ 227 w 567"/>
                    <a:gd name="T13" fmla="*/ 1106 h 1134"/>
                    <a:gd name="T14" fmla="*/ 284 w 567"/>
                    <a:gd name="T15" fmla="*/ 1134 h 1134"/>
                    <a:gd name="T16" fmla="*/ 340 w 567"/>
                    <a:gd name="T17" fmla="*/ 1106 h 1134"/>
                    <a:gd name="T18" fmla="*/ 397 w 567"/>
                    <a:gd name="T19" fmla="*/ 964 h 1134"/>
                    <a:gd name="T20" fmla="*/ 397 w 567"/>
                    <a:gd name="T21" fmla="*/ 539 h 1134"/>
                    <a:gd name="T22" fmla="*/ 482 w 567"/>
                    <a:gd name="T23" fmla="*/ 539 h 1134"/>
                    <a:gd name="T24" fmla="*/ 567 w 567"/>
                    <a:gd name="T25" fmla="*/ 454 h 1134"/>
                    <a:gd name="T26" fmla="*/ 567 w 567"/>
                    <a:gd name="T27" fmla="*/ 85 h 1134"/>
                    <a:gd name="T28" fmla="*/ 482 w 567"/>
                    <a:gd name="T29" fmla="*/ 0 h 1134"/>
                    <a:gd name="T30" fmla="*/ 85 w 567"/>
                    <a:gd name="T31" fmla="*/ 0 h 1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567" h="1134">
                      <a:moveTo>
                        <a:pt x="85" y="0"/>
                      </a:moveTo>
                      <a:lnTo>
                        <a:pt x="0" y="85"/>
                      </a:lnTo>
                      <a:lnTo>
                        <a:pt x="0" y="454"/>
                      </a:lnTo>
                      <a:lnTo>
                        <a:pt x="85" y="539"/>
                      </a:lnTo>
                      <a:lnTo>
                        <a:pt x="170" y="539"/>
                      </a:lnTo>
                      <a:lnTo>
                        <a:pt x="170" y="964"/>
                      </a:lnTo>
                      <a:lnTo>
                        <a:pt x="227" y="1106"/>
                      </a:lnTo>
                      <a:lnTo>
                        <a:pt x="284" y="1134"/>
                      </a:lnTo>
                      <a:lnTo>
                        <a:pt x="340" y="1106"/>
                      </a:lnTo>
                      <a:lnTo>
                        <a:pt x="397" y="964"/>
                      </a:lnTo>
                      <a:lnTo>
                        <a:pt x="397" y="539"/>
                      </a:lnTo>
                      <a:lnTo>
                        <a:pt x="482" y="539"/>
                      </a:lnTo>
                      <a:lnTo>
                        <a:pt x="567" y="454"/>
                      </a:lnTo>
                      <a:lnTo>
                        <a:pt x="567" y="85"/>
                      </a:lnTo>
                      <a:lnTo>
                        <a:pt x="482" y="0"/>
                      </a:lnTo>
                      <a:lnTo>
                        <a:pt x="85" y="0"/>
                      </a:lnTo>
                      <a:close/>
                    </a:path>
                  </a:pathLst>
                </a:custGeom>
                <a:solidFill>
                  <a:srgbClr val="969696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" name="Oval 196"/>
                <p:cNvSpPr>
                  <a:spLocks noChangeArrowheads="1"/>
                </p:cNvSpPr>
                <p:nvPr/>
              </p:nvSpPr>
              <p:spPr bwMode="auto">
                <a:xfrm>
                  <a:off x="1589" y="2132"/>
                  <a:ext cx="170" cy="85"/>
                </a:xfrm>
                <a:prstGeom prst="ellipse">
                  <a:avLst/>
                </a:prstGeom>
                <a:solidFill>
                  <a:srgbClr val="969696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" name="Freeform 197"/>
                <p:cNvSpPr>
                  <a:spLocks/>
                </p:cNvSpPr>
                <p:nvPr/>
              </p:nvSpPr>
              <p:spPr bwMode="auto">
                <a:xfrm>
                  <a:off x="1589" y="2614"/>
                  <a:ext cx="170" cy="567"/>
                </a:xfrm>
                <a:custGeom>
                  <a:avLst/>
                  <a:gdLst>
                    <a:gd name="T0" fmla="*/ 0 w 170"/>
                    <a:gd name="T1" fmla="*/ 0 h 567"/>
                    <a:gd name="T2" fmla="*/ 0 w 170"/>
                    <a:gd name="T3" fmla="*/ 396 h 567"/>
                    <a:gd name="T4" fmla="*/ 57 w 170"/>
                    <a:gd name="T5" fmla="*/ 538 h 567"/>
                    <a:gd name="T6" fmla="*/ 85 w 170"/>
                    <a:gd name="T7" fmla="*/ 567 h 567"/>
                    <a:gd name="T8" fmla="*/ 114 w 170"/>
                    <a:gd name="T9" fmla="*/ 538 h 567"/>
                    <a:gd name="T10" fmla="*/ 170 w 170"/>
                    <a:gd name="T11" fmla="*/ 396 h 567"/>
                    <a:gd name="T12" fmla="*/ 170 w 170"/>
                    <a:gd name="T13" fmla="*/ 0 h 567"/>
                    <a:gd name="T14" fmla="*/ 0 w 170"/>
                    <a:gd name="T15" fmla="*/ 0 h 5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0" h="567">
                      <a:moveTo>
                        <a:pt x="0" y="0"/>
                      </a:moveTo>
                      <a:lnTo>
                        <a:pt x="0" y="396"/>
                      </a:lnTo>
                      <a:lnTo>
                        <a:pt x="57" y="538"/>
                      </a:lnTo>
                      <a:lnTo>
                        <a:pt x="85" y="567"/>
                      </a:lnTo>
                      <a:lnTo>
                        <a:pt x="114" y="538"/>
                      </a:lnTo>
                      <a:lnTo>
                        <a:pt x="170" y="396"/>
                      </a:lnTo>
                      <a:lnTo>
                        <a:pt x="17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969696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453011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正方形/長方形 29"/>
          <p:cNvSpPr/>
          <p:nvPr/>
        </p:nvSpPr>
        <p:spPr>
          <a:xfrm>
            <a:off x="272480" y="332656"/>
            <a:ext cx="9361040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落し物</a:t>
            </a:r>
            <a:endParaRPr lang="ja-JP" altLang="en-US" sz="1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14" name="グループ化 13"/>
          <p:cNvGrpSpPr/>
          <p:nvPr/>
        </p:nvGrpSpPr>
        <p:grpSpPr>
          <a:xfrm>
            <a:off x="3201650" y="3078480"/>
            <a:ext cx="3721688" cy="3438826"/>
            <a:chOff x="1352550" y="2708275"/>
            <a:chExt cx="2035925" cy="1881188"/>
          </a:xfrm>
        </p:grpSpPr>
        <p:sp>
          <p:nvSpPr>
            <p:cNvPr id="15" name="大波 14"/>
            <p:cNvSpPr/>
            <p:nvPr/>
          </p:nvSpPr>
          <p:spPr>
            <a:xfrm rot="18900000">
              <a:off x="1398913" y="2777160"/>
              <a:ext cx="1989562" cy="1592833"/>
            </a:xfrm>
            <a:prstGeom prst="wave">
              <a:avLst>
                <a:gd name="adj1" fmla="val 12500"/>
                <a:gd name="adj2" fmla="val 353"/>
              </a:avLst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" name="グループ化 15"/>
            <p:cNvGrpSpPr/>
            <p:nvPr/>
          </p:nvGrpSpPr>
          <p:grpSpPr>
            <a:xfrm>
              <a:off x="1352550" y="2708275"/>
              <a:ext cx="1917700" cy="1881188"/>
              <a:chOff x="1352550" y="2708275"/>
              <a:chExt cx="1917700" cy="1881188"/>
            </a:xfrm>
          </p:grpSpPr>
          <p:grpSp>
            <p:nvGrpSpPr>
              <p:cNvPr id="17" name="Group 191"/>
              <p:cNvGrpSpPr>
                <a:grpSpLocks/>
              </p:cNvGrpSpPr>
              <p:nvPr/>
            </p:nvGrpSpPr>
            <p:grpSpPr bwMode="auto">
              <a:xfrm>
                <a:off x="1352550" y="2708275"/>
                <a:ext cx="1917700" cy="1622425"/>
                <a:chOff x="-186" y="2103"/>
                <a:chExt cx="1630" cy="1379"/>
              </a:xfrm>
            </p:grpSpPr>
            <p:sp>
              <p:nvSpPr>
                <p:cNvPr id="22" name="Freeform 192" descr="編み込み"/>
                <p:cNvSpPr>
                  <a:spLocks/>
                </p:cNvSpPr>
                <p:nvPr/>
              </p:nvSpPr>
              <p:spPr bwMode="auto">
                <a:xfrm>
                  <a:off x="-140" y="2103"/>
                  <a:ext cx="1584" cy="1289"/>
                </a:xfrm>
                <a:custGeom>
                  <a:avLst/>
                  <a:gdLst>
                    <a:gd name="T0" fmla="*/ 346 w 1584"/>
                    <a:gd name="T1" fmla="*/ 70 h 1289"/>
                    <a:gd name="T2" fmla="*/ 232 w 1584"/>
                    <a:gd name="T3" fmla="*/ 240 h 1289"/>
                    <a:gd name="T4" fmla="*/ 232 w 1584"/>
                    <a:gd name="T5" fmla="*/ 864 h 1289"/>
                    <a:gd name="T6" fmla="*/ 147 w 1584"/>
                    <a:gd name="T7" fmla="*/ 1176 h 1289"/>
                    <a:gd name="T8" fmla="*/ 1111 w 1584"/>
                    <a:gd name="T9" fmla="*/ 1289 h 1289"/>
                    <a:gd name="T10" fmla="*/ 1310 w 1584"/>
                    <a:gd name="T11" fmla="*/ 1176 h 1289"/>
                    <a:gd name="T12" fmla="*/ 1310 w 1584"/>
                    <a:gd name="T13" fmla="*/ 666 h 1289"/>
                    <a:gd name="T14" fmla="*/ 1423 w 1584"/>
                    <a:gd name="T15" fmla="*/ 99 h 1289"/>
                    <a:gd name="T16" fmla="*/ 346 w 1584"/>
                    <a:gd name="T17" fmla="*/ 70 h 12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84" h="1289">
                      <a:moveTo>
                        <a:pt x="346" y="70"/>
                      </a:moveTo>
                      <a:cubicBezTo>
                        <a:pt x="148" y="93"/>
                        <a:pt x="251" y="108"/>
                        <a:pt x="232" y="240"/>
                      </a:cubicBezTo>
                      <a:cubicBezTo>
                        <a:pt x="213" y="372"/>
                        <a:pt x="246" y="708"/>
                        <a:pt x="232" y="864"/>
                      </a:cubicBezTo>
                      <a:cubicBezTo>
                        <a:pt x="218" y="1020"/>
                        <a:pt x="0" y="1105"/>
                        <a:pt x="147" y="1176"/>
                      </a:cubicBezTo>
                      <a:cubicBezTo>
                        <a:pt x="294" y="1247"/>
                        <a:pt x="917" y="1289"/>
                        <a:pt x="1111" y="1289"/>
                      </a:cubicBezTo>
                      <a:cubicBezTo>
                        <a:pt x="1305" y="1289"/>
                        <a:pt x="1277" y="1280"/>
                        <a:pt x="1310" y="1176"/>
                      </a:cubicBezTo>
                      <a:cubicBezTo>
                        <a:pt x="1343" y="1072"/>
                        <a:pt x="1291" y="845"/>
                        <a:pt x="1310" y="666"/>
                      </a:cubicBezTo>
                      <a:cubicBezTo>
                        <a:pt x="1329" y="487"/>
                        <a:pt x="1584" y="198"/>
                        <a:pt x="1423" y="99"/>
                      </a:cubicBezTo>
                      <a:cubicBezTo>
                        <a:pt x="1262" y="0"/>
                        <a:pt x="544" y="47"/>
                        <a:pt x="346" y="70"/>
                      </a:cubicBezTo>
                      <a:close/>
                    </a:path>
                  </a:pathLst>
                </a:custGeom>
                <a:pattFill prst="plaid">
                  <a:fgClr>
                    <a:srgbClr val="CC9900"/>
                  </a:fgClr>
                  <a:bgClr>
                    <a:srgbClr val="996633"/>
                  </a:bgClr>
                </a:patt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3" name="Freeform 193" descr="編み込み"/>
                <p:cNvSpPr>
                  <a:spLocks/>
                </p:cNvSpPr>
                <p:nvPr/>
              </p:nvSpPr>
              <p:spPr bwMode="auto">
                <a:xfrm>
                  <a:off x="-186" y="2202"/>
                  <a:ext cx="1506" cy="1280"/>
                </a:xfrm>
                <a:custGeom>
                  <a:avLst/>
                  <a:gdLst>
                    <a:gd name="T0" fmla="*/ 278 w 1506"/>
                    <a:gd name="T1" fmla="*/ 0 h 1280"/>
                    <a:gd name="T2" fmla="*/ 222 w 1506"/>
                    <a:gd name="T3" fmla="*/ 56 h 1280"/>
                    <a:gd name="T4" fmla="*/ 222 w 1506"/>
                    <a:gd name="T5" fmla="*/ 170 h 1280"/>
                    <a:gd name="T6" fmla="*/ 222 w 1506"/>
                    <a:gd name="T7" fmla="*/ 567 h 1280"/>
                    <a:gd name="T8" fmla="*/ 80 w 1506"/>
                    <a:gd name="T9" fmla="*/ 992 h 1280"/>
                    <a:gd name="T10" fmla="*/ 165 w 1506"/>
                    <a:gd name="T11" fmla="*/ 1134 h 1280"/>
                    <a:gd name="T12" fmla="*/ 1072 w 1506"/>
                    <a:gd name="T13" fmla="*/ 1247 h 1280"/>
                    <a:gd name="T14" fmla="*/ 1271 w 1506"/>
                    <a:gd name="T15" fmla="*/ 1190 h 1280"/>
                    <a:gd name="T16" fmla="*/ 1299 w 1506"/>
                    <a:gd name="T17" fmla="*/ 708 h 1280"/>
                    <a:gd name="T18" fmla="*/ 1327 w 1506"/>
                    <a:gd name="T19" fmla="*/ 397 h 1280"/>
                    <a:gd name="T20" fmla="*/ 1469 w 1506"/>
                    <a:gd name="T21" fmla="*/ 56 h 1280"/>
                    <a:gd name="T22" fmla="*/ 1497 w 1506"/>
                    <a:gd name="T23" fmla="*/ 141 h 1280"/>
                    <a:gd name="T24" fmla="*/ 1412 w 1506"/>
                    <a:gd name="T25" fmla="*/ 283 h 1280"/>
                    <a:gd name="T26" fmla="*/ 1356 w 1506"/>
                    <a:gd name="T27" fmla="*/ 425 h 1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506" h="1280">
                      <a:moveTo>
                        <a:pt x="278" y="0"/>
                      </a:moveTo>
                      <a:cubicBezTo>
                        <a:pt x="254" y="14"/>
                        <a:pt x="231" y="28"/>
                        <a:pt x="222" y="56"/>
                      </a:cubicBezTo>
                      <a:cubicBezTo>
                        <a:pt x="213" y="84"/>
                        <a:pt x="222" y="85"/>
                        <a:pt x="222" y="170"/>
                      </a:cubicBezTo>
                      <a:cubicBezTo>
                        <a:pt x="222" y="255"/>
                        <a:pt x="246" y="430"/>
                        <a:pt x="222" y="567"/>
                      </a:cubicBezTo>
                      <a:cubicBezTo>
                        <a:pt x="198" y="704"/>
                        <a:pt x="90" y="898"/>
                        <a:pt x="80" y="992"/>
                      </a:cubicBezTo>
                      <a:cubicBezTo>
                        <a:pt x="70" y="1086"/>
                        <a:pt x="0" y="1092"/>
                        <a:pt x="165" y="1134"/>
                      </a:cubicBezTo>
                      <a:cubicBezTo>
                        <a:pt x="330" y="1176"/>
                        <a:pt x="888" y="1238"/>
                        <a:pt x="1072" y="1247"/>
                      </a:cubicBezTo>
                      <a:cubicBezTo>
                        <a:pt x="1256" y="1256"/>
                        <a:pt x="1233" y="1280"/>
                        <a:pt x="1271" y="1190"/>
                      </a:cubicBezTo>
                      <a:cubicBezTo>
                        <a:pt x="1309" y="1100"/>
                        <a:pt x="1290" y="840"/>
                        <a:pt x="1299" y="708"/>
                      </a:cubicBezTo>
                      <a:cubicBezTo>
                        <a:pt x="1308" y="576"/>
                        <a:pt x="1299" y="506"/>
                        <a:pt x="1327" y="397"/>
                      </a:cubicBezTo>
                      <a:cubicBezTo>
                        <a:pt x="1355" y="288"/>
                        <a:pt x="1441" y="99"/>
                        <a:pt x="1469" y="56"/>
                      </a:cubicBezTo>
                      <a:cubicBezTo>
                        <a:pt x="1497" y="13"/>
                        <a:pt x="1506" y="103"/>
                        <a:pt x="1497" y="141"/>
                      </a:cubicBezTo>
                      <a:cubicBezTo>
                        <a:pt x="1488" y="179"/>
                        <a:pt x="1435" y="236"/>
                        <a:pt x="1412" y="283"/>
                      </a:cubicBezTo>
                      <a:cubicBezTo>
                        <a:pt x="1389" y="330"/>
                        <a:pt x="1372" y="377"/>
                        <a:pt x="1356" y="425"/>
                      </a:cubicBezTo>
                    </a:path>
                  </a:pathLst>
                </a:custGeom>
                <a:pattFill prst="plaid">
                  <a:fgClr>
                    <a:srgbClr val="CC9900"/>
                  </a:fgClr>
                  <a:bgClr>
                    <a:srgbClr val="996633"/>
                  </a:bgClr>
                </a:patt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" name="Group 194"/>
              <p:cNvGrpSpPr>
                <a:grpSpLocks/>
              </p:cNvGrpSpPr>
              <p:nvPr/>
            </p:nvGrpSpPr>
            <p:grpSpPr bwMode="auto">
              <a:xfrm rot="19800000">
                <a:off x="2197100" y="3240088"/>
                <a:ext cx="674688" cy="1349375"/>
                <a:chOff x="1391" y="2075"/>
                <a:chExt cx="567" cy="1134"/>
              </a:xfrm>
            </p:grpSpPr>
            <p:sp>
              <p:nvSpPr>
                <p:cNvPr id="19" name="Freeform 195"/>
                <p:cNvSpPr>
                  <a:spLocks/>
                </p:cNvSpPr>
                <p:nvPr/>
              </p:nvSpPr>
              <p:spPr bwMode="auto">
                <a:xfrm>
                  <a:off x="1391" y="2075"/>
                  <a:ext cx="567" cy="1134"/>
                </a:xfrm>
                <a:custGeom>
                  <a:avLst/>
                  <a:gdLst>
                    <a:gd name="T0" fmla="*/ 85 w 567"/>
                    <a:gd name="T1" fmla="*/ 0 h 1134"/>
                    <a:gd name="T2" fmla="*/ 0 w 567"/>
                    <a:gd name="T3" fmla="*/ 85 h 1134"/>
                    <a:gd name="T4" fmla="*/ 0 w 567"/>
                    <a:gd name="T5" fmla="*/ 454 h 1134"/>
                    <a:gd name="T6" fmla="*/ 85 w 567"/>
                    <a:gd name="T7" fmla="*/ 539 h 1134"/>
                    <a:gd name="T8" fmla="*/ 170 w 567"/>
                    <a:gd name="T9" fmla="*/ 539 h 1134"/>
                    <a:gd name="T10" fmla="*/ 170 w 567"/>
                    <a:gd name="T11" fmla="*/ 964 h 1134"/>
                    <a:gd name="T12" fmla="*/ 227 w 567"/>
                    <a:gd name="T13" fmla="*/ 1106 h 1134"/>
                    <a:gd name="T14" fmla="*/ 284 w 567"/>
                    <a:gd name="T15" fmla="*/ 1134 h 1134"/>
                    <a:gd name="T16" fmla="*/ 340 w 567"/>
                    <a:gd name="T17" fmla="*/ 1106 h 1134"/>
                    <a:gd name="T18" fmla="*/ 397 w 567"/>
                    <a:gd name="T19" fmla="*/ 964 h 1134"/>
                    <a:gd name="T20" fmla="*/ 397 w 567"/>
                    <a:gd name="T21" fmla="*/ 539 h 1134"/>
                    <a:gd name="T22" fmla="*/ 482 w 567"/>
                    <a:gd name="T23" fmla="*/ 539 h 1134"/>
                    <a:gd name="T24" fmla="*/ 567 w 567"/>
                    <a:gd name="T25" fmla="*/ 454 h 1134"/>
                    <a:gd name="T26" fmla="*/ 567 w 567"/>
                    <a:gd name="T27" fmla="*/ 85 h 1134"/>
                    <a:gd name="T28" fmla="*/ 482 w 567"/>
                    <a:gd name="T29" fmla="*/ 0 h 1134"/>
                    <a:gd name="T30" fmla="*/ 85 w 567"/>
                    <a:gd name="T31" fmla="*/ 0 h 1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567" h="1134">
                      <a:moveTo>
                        <a:pt x="85" y="0"/>
                      </a:moveTo>
                      <a:lnTo>
                        <a:pt x="0" y="85"/>
                      </a:lnTo>
                      <a:lnTo>
                        <a:pt x="0" y="454"/>
                      </a:lnTo>
                      <a:lnTo>
                        <a:pt x="85" y="539"/>
                      </a:lnTo>
                      <a:lnTo>
                        <a:pt x="170" y="539"/>
                      </a:lnTo>
                      <a:lnTo>
                        <a:pt x="170" y="964"/>
                      </a:lnTo>
                      <a:lnTo>
                        <a:pt x="227" y="1106"/>
                      </a:lnTo>
                      <a:lnTo>
                        <a:pt x="284" y="1134"/>
                      </a:lnTo>
                      <a:lnTo>
                        <a:pt x="340" y="1106"/>
                      </a:lnTo>
                      <a:lnTo>
                        <a:pt x="397" y="964"/>
                      </a:lnTo>
                      <a:lnTo>
                        <a:pt x="397" y="539"/>
                      </a:lnTo>
                      <a:lnTo>
                        <a:pt x="482" y="539"/>
                      </a:lnTo>
                      <a:lnTo>
                        <a:pt x="567" y="454"/>
                      </a:lnTo>
                      <a:lnTo>
                        <a:pt x="567" y="85"/>
                      </a:lnTo>
                      <a:lnTo>
                        <a:pt x="482" y="0"/>
                      </a:lnTo>
                      <a:lnTo>
                        <a:pt x="85" y="0"/>
                      </a:lnTo>
                      <a:close/>
                    </a:path>
                  </a:pathLst>
                </a:custGeom>
                <a:solidFill>
                  <a:srgbClr val="969696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" name="Oval 196"/>
                <p:cNvSpPr>
                  <a:spLocks noChangeArrowheads="1"/>
                </p:cNvSpPr>
                <p:nvPr/>
              </p:nvSpPr>
              <p:spPr bwMode="auto">
                <a:xfrm>
                  <a:off x="1589" y="2132"/>
                  <a:ext cx="170" cy="85"/>
                </a:xfrm>
                <a:prstGeom prst="ellipse">
                  <a:avLst/>
                </a:prstGeom>
                <a:solidFill>
                  <a:srgbClr val="969696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" name="Freeform 197"/>
                <p:cNvSpPr>
                  <a:spLocks/>
                </p:cNvSpPr>
                <p:nvPr/>
              </p:nvSpPr>
              <p:spPr bwMode="auto">
                <a:xfrm>
                  <a:off x="1589" y="2614"/>
                  <a:ext cx="170" cy="567"/>
                </a:xfrm>
                <a:custGeom>
                  <a:avLst/>
                  <a:gdLst>
                    <a:gd name="T0" fmla="*/ 0 w 170"/>
                    <a:gd name="T1" fmla="*/ 0 h 567"/>
                    <a:gd name="T2" fmla="*/ 0 w 170"/>
                    <a:gd name="T3" fmla="*/ 396 h 567"/>
                    <a:gd name="T4" fmla="*/ 57 w 170"/>
                    <a:gd name="T5" fmla="*/ 538 h 567"/>
                    <a:gd name="T6" fmla="*/ 85 w 170"/>
                    <a:gd name="T7" fmla="*/ 567 h 567"/>
                    <a:gd name="T8" fmla="*/ 114 w 170"/>
                    <a:gd name="T9" fmla="*/ 538 h 567"/>
                    <a:gd name="T10" fmla="*/ 170 w 170"/>
                    <a:gd name="T11" fmla="*/ 396 h 567"/>
                    <a:gd name="T12" fmla="*/ 170 w 170"/>
                    <a:gd name="T13" fmla="*/ 0 h 567"/>
                    <a:gd name="T14" fmla="*/ 0 w 170"/>
                    <a:gd name="T15" fmla="*/ 0 h 5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0" h="567">
                      <a:moveTo>
                        <a:pt x="0" y="0"/>
                      </a:moveTo>
                      <a:lnTo>
                        <a:pt x="0" y="396"/>
                      </a:lnTo>
                      <a:lnTo>
                        <a:pt x="57" y="538"/>
                      </a:lnTo>
                      <a:lnTo>
                        <a:pt x="85" y="567"/>
                      </a:lnTo>
                      <a:lnTo>
                        <a:pt x="114" y="538"/>
                      </a:lnTo>
                      <a:lnTo>
                        <a:pt x="170" y="396"/>
                      </a:lnTo>
                      <a:lnTo>
                        <a:pt x="17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969696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799089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7" name="正方形/長方形 956"/>
          <p:cNvSpPr/>
          <p:nvPr/>
        </p:nvSpPr>
        <p:spPr>
          <a:xfrm>
            <a:off x="416496" y="1484784"/>
            <a:ext cx="9217024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66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ご確認ください</a:t>
            </a:r>
            <a:endParaRPr lang="ja-JP" altLang="en-US" sz="66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272480" y="2587811"/>
            <a:ext cx="9361040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落し物</a:t>
            </a:r>
            <a:endParaRPr lang="ja-JP" altLang="en-US" sz="1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524523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正方形/長方形 25"/>
          <p:cNvSpPr/>
          <p:nvPr/>
        </p:nvSpPr>
        <p:spPr>
          <a:xfrm>
            <a:off x="272480" y="332656"/>
            <a:ext cx="9361040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落し</a:t>
            </a:r>
            <a:endParaRPr lang="ja-JP" altLang="en-US" sz="1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367542" y="4710623"/>
            <a:ext cx="9361040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ja-JP" altLang="en-US" sz="1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物</a:t>
            </a:r>
          </a:p>
        </p:txBody>
      </p:sp>
      <p:grpSp>
        <p:nvGrpSpPr>
          <p:cNvPr id="15" name="グループ化 14"/>
          <p:cNvGrpSpPr/>
          <p:nvPr/>
        </p:nvGrpSpPr>
        <p:grpSpPr>
          <a:xfrm>
            <a:off x="2233369" y="2239976"/>
            <a:ext cx="4440127" cy="4102661"/>
            <a:chOff x="1352550" y="2708275"/>
            <a:chExt cx="2035925" cy="1881188"/>
          </a:xfrm>
        </p:grpSpPr>
        <p:sp>
          <p:nvSpPr>
            <p:cNvPr id="16" name="大波 15"/>
            <p:cNvSpPr/>
            <p:nvPr/>
          </p:nvSpPr>
          <p:spPr>
            <a:xfrm rot="18900000">
              <a:off x="1398913" y="2777160"/>
              <a:ext cx="1989562" cy="1592833"/>
            </a:xfrm>
            <a:prstGeom prst="wave">
              <a:avLst>
                <a:gd name="adj1" fmla="val 12500"/>
                <a:gd name="adj2" fmla="val 353"/>
              </a:avLst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" name="グループ化 16"/>
            <p:cNvGrpSpPr/>
            <p:nvPr/>
          </p:nvGrpSpPr>
          <p:grpSpPr>
            <a:xfrm>
              <a:off x="1352550" y="2708275"/>
              <a:ext cx="1917700" cy="1881188"/>
              <a:chOff x="1352550" y="2708275"/>
              <a:chExt cx="1917700" cy="1881188"/>
            </a:xfrm>
          </p:grpSpPr>
          <p:grpSp>
            <p:nvGrpSpPr>
              <p:cNvPr id="18" name="Group 191"/>
              <p:cNvGrpSpPr>
                <a:grpSpLocks/>
              </p:cNvGrpSpPr>
              <p:nvPr/>
            </p:nvGrpSpPr>
            <p:grpSpPr bwMode="auto">
              <a:xfrm>
                <a:off x="1352550" y="2708275"/>
                <a:ext cx="1917700" cy="1622425"/>
                <a:chOff x="-186" y="2103"/>
                <a:chExt cx="1630" cy="1379"/>
              </a:xfrm>
            </p:grpSpPr>
            <p:sp>
              <p:nvSpPr>
                <p:cNvPr id="23" name="Freeform 192" descr="編み込み"/>
                <p:cNvSpPr>
                  <a:spLocks/>
                </p:cNvSpPr>
                <p:nvPr/>
              </p:nvSpPr>
              <p:spPr bwMode="auto">
                <a:xfrm>
                  <a:off x="-140" y="2103"/>
                  <a:ext cx="1584" cy="1289"/>
                </a:xfrm>
                <a:custGeom>
                  <a:avLst/>
                  <a:gdLst>
                    <a:gd name="T0" fmla="*/ 346 w 1584"/>
                    <a:gd name="T1" fmla="*/ 70 h 1289"/>
                    <a:gd name="T2" fmla="*/ 232 w 1584"/>
                    <a:gd name="T3" fmla="*/ 240 h 1289"/>
                    <a:gd name="T4" fmla="*/ 232 w 1584"/>
                    <a:gd name="T5" fmla="*/ 864 h 1289"/>
                    <a:gd name="T6" fmla="*/ 147 w 1584"/>
                    <a:gd name="T7" fmla="*/ 1176 h 1289"/>
                    <a:gd name="T8" fmla="*/ 1111 w 1584"/>
                    <a:gd name="T9" fmla="*/ 1289 h 1289"/>
                    <a:gd name="T10" fmla="*/ 1310 w 1584"/>
                    <a:gd name="T11" fmla="*/ 1176 h 1289"/>
                    <a:gd name="T12" fmla="*/ 1310 w 1584"/>
                    <a:gd name="T13" fmla="*/ 666 h 1289"/>
                    <a:gd name="T14" fmla="*/ 1423 w 1584"/>
                    <a:gd name="T15" fmla="*/ 99 h 1289"/>
                    <a:gd name="T16" fmla="*/ 346 w 1584"/>
                    <a:gd name="T17" fmla="*/ 70 h 12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84" h="1289">
                      <a:moveTo>
                        <a:pt x="346" y="70"/>
                      </a:moveTo>
                      <a:cubicBezTo>
                        <a:pt x="148" y="93"/>
                        <a:pt x="251" y="108"/>
                        <a:pt x="232" y="240"/>
                      </a:cubicBezTo>
                      <a:cubicBezTo>
                        <a:pt x="213" y="372"/>
                        <a:pt x="246" y="708"/>
                        <a:pt x="232" y="864"/>
                      </a:cubicBezTo>
                      <a:cubicBezTo>
                        <a:pt x="218" y="1020"/>
                        <a:pt x="0" y="1105"/>
                        <a:pt x="147" y="1176"/>
                      </a:cubicBezTo>
                      <a:cubicBezTo>
                        <a:pt x="294" y="1247"/>
                        <a:pt x="917" y="1289"/>
                        <a:pt x="1111" y="1289"/>
                      </a:cubicBezTo>
                      <a:cubicBezTo>
                        <a:pt x="1305" y="1289"/>
                        <a:pt x="1277" y="1280"/>
                        <a:pt x="1310" y="1176"/>
                      </a:cubicBezTo>
                      <a:cubicBezTo>
                        <a:pt x="1343" y="1072"/>
                        <a:pt x="1291" y="845"/>
                        <a:pt x="1310" y="666"/>
                      </a:cubicBezTo>
                      <a:cubicBezTo>
                        <a:pt x="1329" y="487"/>
                        <a:pt x="1584" y="198"/>
                        <a:pt x="1423" y="99"/>
                      </a:cubicBezTo>
                      <a:cubicBezTo>
                        <a:pt x="1262" y="0"/>
                        <a:pt x="544" y="47"/>
                        <a:pt x="346" y="70"/>
                      </a:cubicBezTo>
                      <a:close/>
                    </a:path>
                  </a:pathLst>
                </a:custGeom>
                <a:pattFill prst="plaid">
                  <a:fgClr>
                    <a:srgbClr val="CC9900"/>
                  </a:fgClr>
                  <a:bgClr>
                    <a:srgbClr val="996633"/>
                  </a:bgClr>
                </a:patt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" name="Freeform 193" descr="編み込み"/>
                <p:cNvSpPr>
                  <a:spLocks/>
                </p:cNvSpPr>
                <p:nvPr/>
              </p:nvSpPr>
              <p:spPr bwMode="auto">
                <a:xfrm>
                  <a:off x="-186" y="2202"/>
                  <a:ext cx="1506" cy="1280"/>
                </a:xfrm>
                <a:custGeom>
                  <a:avLst/>
                  <a:gdLst>
                    <a:gd name="T0" fmla="*/ 278 w 1506"/>
                    <a:gd name="T1" fmla="*/ 0 h 1280"/>
                    <a:gd name="T2" fmla="*/ 222 w 1506"/>
                    <a:gd name="T3" fmla="*/ 56 h 1280"/>
                    <a:gd name="T4" fmla="*/ 222 w 1506"/>
                    <a:gd name="T5" fmla="*/ 170 h 1280"/>
                    <a:gd name="T6" fmla="*/ 222 w 1506"/>
                    <a:gd name="T7" fmla="*/ 567 h 1280"/>
                    <a:gd name="T8" fmla="*/ 80 w 1506"/>
                    <a:gd name="T9" fmla="*/ 992 h 1280"/>
                    <a:gd name="T10" fmla="*/ 165 w 1506"/>
                    <a:gd name="T11" fmla="*/ 1134 h 1280"/>
                    <a:gd name="T12" fmla="*/ 1072 w 1506"/>
                    <a:gd name="T13" fmla="*/ 1247 h 1280"/>
                    <a:gd name="T14" fmla="*/ 1271 w 1506"/>
                    <a:gd name="T15" fmla="*/ 1190 h 1280"/>
                    <a:gd name="T16" fmla="*/ 1299 w 1506"/>
                    <a:gd name="T17" fmla="*/ 708 h 1280"/>
                    <a:gd name="T18" fmla="*/ 1327 w 1506"/>
                    <a:gd name="T19" fmla="*/ 397 h 1280"/>
                    <a:gd name="T20" fmla="*/ 1469 w 1506"/>
                    <a:gd name="T21" fmla="*/ 56 h 1280"/>
                    <a:gd name="T22" fmla="*/ 1497 w 1506"/>
                    <a:gd name="T23" fmla="*/ 141 h 1280"/>
                    <a:gd name="T24" fmla="*/ 1412 w 1506"/>
                    <a:gd name="T25" fmla="*/ 283 h 1280"/>
                    <a:gd name="T26" fmla="*/ 1356 w 1506"/>
                    <a:gd name="T27" fmla="*/ 425 h 1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506" h="1280">
                      <a:moveTo>
                        <a:pt x="278" y="0"/>
                      </a:moveTo>
                      <a:cubicBezTo>
                        <a:pt x="254" y="14"/>
                        <a:pt x="231" y="28"/>
                        <a:pt x="222" y="56"/>
                      </a:cubicBezTo>
                      <a:cubicBezTo>
                        <a:pt x="213" y="84"/>
                        <a:pt x="222" y="85"/>
                        <a:pt x="222" y="170"/>
                      </a:cubicBezTo>
                      <a:cubicBezTo>
                        <a:pt x="222" y="255"/>
                        <a:pt x="246" y="430"/>
                        <a:pt x="222" y="567"/>
                      </a:cubicBezTo>
                      <a:cubicBezTo>
                        <a:pt x="198" y="704"/>
                        <a:pt x="90" y="898"/>
                        <a:pt x="80" y="992"/>
                      </a:cubicBezTo>
                      <a:cubicBezTo>
                        <a:pt x="70" y="1086"/>
                        <a:pt x="0" y="1092"/>
                        <a:pt x="165" y="1134"/>
                      </a:cubicBezTo>
                      <a:cubicBezTo>
                        <a:pt x="330" y="1176"/>
                        <a:pt x="888" y="1238"/>
                        <a:pt x="1072" y="1247"/>
                      </a:cubicBezTo>
                      <a:cubicBezTo>
                        <a:pt x="1256" y="1256"/>
                        <a:pt x="1233" y="1280"/>
                        <a:pt x="1271" y="1190"/>
                      </a:cubicBezTo>
                      <a:cubicBezTo>
                        <a:pt x="1309" y="1100"/>
                        <a:pt x="1290" y="840"/>
                        <a:pt x="1299" y="708"/>
                      </a:cubicBezTo>
                      <a:cubicBezTo>
                        <a:pt x="1308" y="576"/>
                        <a:pt x="1299" y="506"/>
                        <a:pt x="1327" y="397"/>
                      </a:cubicBezTo>
                      <a:cubicBezTo>
                        <a:pt x="1355" y="288"/>
                        <a:pt x="1441" y="99"/>
                        <a:pt x="1469" y="56"/>
                      </a:cubicBezTo>
                      <a:cubicBezTo>
                        <a:pt x="1497" y="13"/>
                        <a:pt x="1506" y="103"/>
                        <a:pt x="1497" y="141"/>
                      </a:cubicBezTo>
                      <a:cubicBezTo>
                        <a:pt x="1488" y="179"/>
                        <a:pt x="1435" y="236"/>
                        <a:pt x="1412" y="283"/>
                      </a:cubicBezTo>
                      <a:cubicBezTo>
                        <a:pt x="1389" y="330"/>
                        <a:pt x="1372" y="377"/>
                        <a:pt x="1356" y="425"/>
                      </a:cubicBezTo>
                    </a:path>
                  </a:pathLst>
                </a:custGeom>
                <a:pattFill prst="plaid">
                  <a:fgClr>
                    <a:srgbClr val="CC9900"/>
                  </a:fgClr>
                  <a:bgClr>
                    <a:srgbClr val="996633"/>
                  </a:bgClr>
                </a:patt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9" name="Group 194"/>
              <p:cNvGrpSpPr>
                <a:grpSpLocks/>
              </p:cNvGrpSpPr>
              <p:nvPr/>
            </p:nvGrpSpPr>
            <p:grpSpPr bwMode="auto">
              <a:xfrm rot="19800000">
                <a:off x="2197100" y="3240088"/>
                <a:ext cx="674688" cy="1349375"/>
                <a:chOff x="1391" y="2075"/>
                <a:chExt cx="567" cy="1134"/>
              </a:xfrm>
            </p:grpSpPr>
            <p:sp>
              <p:nvSpPr>
                <p:cNvPr id="20" name="Freeform 195"/>
                <p:cNvSpPr>
                  <a:spLocks/>
                </p:cNvSpPr>
                <p:nvPr/>
              </p:nvSpPr>
              <p:spPr bwMode="auto">
                <a:xfrm>
                  <a:off x="1391" y="2075"/>
                  <a:ext cx="567" cy="1134"/>
                </a:xfrm>
                <a:custGeom>
                  <a:avLst/>
                  <a:gdLst>
                    <a:gd name="T0" fmla="*/ 85 w 567"/>
                    <a:gd name="T1" fmla="*/ 0 h 1134"/>
                    <a:gd name="T2" fmla="*/ 0 w 567"/>
                    <a:gd name="T3" fmla="*/ 85 h 1134"/>
                    <a:gd name="T4" fmla="*/ 0 w 567"/>
                    <a:gd name="T5" fmla="*/ 454 h 1134"/>
                    <a:gd name="T6" fmla="*/ 85 w 567"/>
                    <a:gd name="T7" fmla="*/ 539 h 1134"/>
                    <a:gd name="T8" fmla="*/ 170 w 567"/>
                    <a:gd name="T9" fmla="*/ 539 h 1134"/>
                    <a:gd name="T10" fmla="*/ 170 w 567"/>
                    <a:gd name="T11" fmla="*/ 964 h 1134"/>
                    <a:gd name="T12" fmla="*/ 227 w 567"/>
                    <a:gd name="T13" fmla="*/ 1106 h 1134"/>
                    <a:gd name="T14" fmla="*/ 284 w 567"/>
                    <a:gd name="T15" fmla="*/ 1134 h 1134"/>
                    <a:gd name="T16" fmla="*/ 340 w 567"/>
                    <a:gd name="T17" fmla="*/ 1106 h 1134"/>
                    <a:gd name="T18" fmla="*/ 397 w 567"/>
                    <a:gd name="T19" fmla="*/ 964 h 1134"/>
                    <a:gd name="T20" fmla="*/ 397 w 567"/>
                    <a:gd name="T21" fmla="*/ 539 h 1134"/>
                    <a:gd name="T22" fmla="*/ 482 w 567"/>
                    <a:gd name="T23" fmla="*/ 539 h 1134"/>
                    <a:gd name="T24" fmla="*/ 567 w 567"/>
                    <a:gd name="T25" fmla="*/ 454 h 1134"/>
                    <a:gd name="T26" fmla="*/ 567 w 567"/>
                    <a:gd name="T27" fmla="*/ 85 h 1134"/>
                    <a:gd name="T28" fmla="*/ 482 w 567"/>
                    <a:gd name="T29" fmla="*/ 0 h 1134"/>
                    <a:gd name="T30" fmla="*/ 85 w 567"/>
                    <a:gd name="T31" fmla="*/ 0 h 1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567" h="1134">
                      <a:moveTo>
                        <a:pt x="85" y="0"/>
                      </a:moveTo>
                      <a:lnTo>
                        <a:pt x="0" y="85"/>
                      </a:lnTo>
                      <a:lnTo>
                        <a:pt x="0" y="454"/>
                      </a:lnTo>
                      <a:lnTo>
                        <a:pt x="85" y="539"/>
                      </a:lnTo>
                      <a:lnTo>
                        <a:pt x="170" y="539"/>
                      </a:lnTo>
                      <a:lnTo>
                        <a:pt x="170" y="964"/>
                      </a:lnTo>
                      <a:lnTo>
                        <a:pt x="227" y="1106"/>
                      </a:lnTo>
                      <a:lnTo>
                        <a:pt x="284" y="1134"/>
                      </a:lnTo>
                      <a:lnTo>
                        <a:pt x="340" y="1106"/>
                      </a:lnTo>
                      <a:lnTo>
                        <a:pt x="397" y="964"/>
                      </a:lnTo>
                      <a:lnTo>
                        <a:pt x="397" y="539"/>
                      </a:lnTo>
                      <a:lnTo>
                        <a:pt x="482" y="539"/>
                      </a:lnTo>
                      <a:lnTo>
                        <a:pt x="567" y="454"/>
                      </a:lnTo>
                      <a:lnTo>
                        <a:pt x="567" y="85"/>
                      </a:lnTo>
                      <a:lnTo>
                        <a:pt x="482" y="0"/>
                      </a:lnTo>
                      <a:lnTo>
                        <a:pt x="85" y="0"/>
                      </a:lnTo>
                      <a:close/>
                    </a:path>
                  </a:pathLst>
                </a:custGeom>
                <a:solidFill>
                  <a:srgbClr val="969696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" name="Oval 196"/>
                <p:cNvSpPr>
                  <a:spLocks noChangeArrowheads="1"/>
                </p:cNvSpPr>
                <p:nvPr/>
              </p:nvSpPr>
              <p:spPr bwMode="auto">
                <a:xfrm>
                  <a:off x="1589" y="2132"/>
                  <a:ext cx="170" cy="85"/>
                </a:xfrm>
                <a:prstGeom prst="ellipse">
                  <a:avLst/>
                </a:prstGeom>
                <a:solidFill>
                  <a:srgbClr val="969696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" name="Freeform 197"/>
                <p:cNvSpPr>
                  <a:spLocks/>
                </p:cNvSpPr>
                <p:nvPr/>
              </p:nvSpPr>
              <p:spPr bwMode="auto">
                <a:xfrm>
                  <a:off x="1589" y="2614"/>
                  <a:ext cx="170" cy="567"/>
                </a:xfrm>
                <a:custGeom>
                  <a:avLst/>
                  <a:gdLst>
                    <a:gd name="T0" fmla="*/ 0 w 170"/>
                    <a:gd name="T1" fmla="*/ 0 h 567"/>
                    <a:gd name="T2" fmla="*/ 0 w 170"/>
                    <a:gd name="T3" fmla="*/ 396 h 567"/>
                    <a:gd name="T4" fmla="*/ 57 w 170"/>
                    <a:gd name="T5" fmla="*/ 538 h 567"/>
                    <a:gd name="T6" fmla="*/ 85 w 170"/>
                    <a:gd name="T7" fmla="*/ 567 h 567"/>
                    <a:gd name="T8" fmla="*/ 114 w 170"/>
                    <a:gd name="T9" fmla="*/ 538 h 567"/>
                    <a:gd name="T10" fmla="*/ 170 w 170"/>
                    <a:gd name="T11" fmla="*/ 396 h 567"/>
                    <a:gd name="T12" fmla="*/ 170 w 170"/>
                    <a:gd name="T13" fmla="*/ 0 h 567"/>
                    <a:gd name="T14" fmla="*/ 0 w 170"/>
                    <a:gd name="T15" fmla="*/ 0 h 5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0" h="567">
                      <a:moveTo>
                        <a:pt x="0" y="0"/>
                      </a:moveTo>
                      <a:lnTo>
                        <a:pt x="0" y="396"/>
                      </a:lnTo>
                      <a:lnTo>
                        <a:pt x="57" y="538"/>
                      </a:lnTo>
                      <a:lnTo>
                        <a:pt x="85" y="567"/>
                      </a:lnTo>
                      <a:lnTo>
                        <a:pt x="114" y="538"/>
                      </a:lnTo>
                      <a:lnTo>
                        <a:pt x="170" y="396"/>
                      </a:lnTo>
                      <a:lnTo>
                        <a:pt x="17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969696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6806337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正方形/長方形 27"/>
          <p:cNvSpPr/>
          <p:nvPr/>
        </p:nvSpPr>
        <p:spPr>
          <a:xfrm>
            <a:off x="416496" y="188640"/>
            <a:ext cx="9217024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66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ご確認ください</a:t>
            </a:r>
            <a:endParaRPr lang="ja-JP" altLang="en-US" sz="66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89" name="正方形/長方形 88"/>
          <p:cNvSpPr/>
          <p:nvPr/>
        </p:nvSpPr>
        <p:spPr>
          <a:xfrm>
            <a:off x="416496" y="4486461"/>
            <a:ext cx="9145016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落し物</a:t>
            </a:r>
            <a:endParaRPr lang="ja-JP" altLang="en-US" sz="1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15" name="グループ化 14"/>
          <p:cNvGrpSpPr/>
          <p:nvPr/>
        </p:nvGrpSpPr>
        <p:grpSpPr>
          <a:xfrm>
            <a:off x="3406994" y="1490544"/>
            <a:ext cx="3067434" cy="2834298"/>
            <a:chOff x="1352550" y="2708275"/>
            <a:chExt cx="2035925" cy="1881188"/>
          </a:xfrm>
        </p:grpSpPr>
        <p:sp>
          <p:nvSpPr>
            <p:cNvPr id="16" name="大波 15"/>
            <p:cNvSpPr/>
            <p:nvPr/>
          </p:nvSpPr>
          <p:spPr>
            <a:xfrm rot="18900000">
              <a:off x="1398913" y="2777160"/>
              <a:ext cx="1989562" cy="1592833"/>
            </a:xfrm>
            <a:prstGeom prst="wave">
              <a:avLst>
                <a:gd name="adj1" fmla="val 12500"/>
                <a:gd name="adj2" fmla="val 353"/>
              </a:avLst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" name="グループ化 16"/>
            <p:cNvGrpSpPr/>
            <p:nvPr/>
          </p:nvGrpSpPr>
          <p:grpSpPr>
            <a:xfrm>
              <a:off x="1352550" y="2708275"/>
              <a:ext cx="1917700" cy="1881188"/>
              <a:chOff x="1352550" y="2708275"/>
              <a:chExt cx="1917700" cy="1881188"/>
            </a:xfrm>
          </p:grpSpPr>
          <p:grpSp>
            <p:nvGrpSpPr>
              <p:cNvPr id="18" name="Group 191"/>
              <p:cNvGrpSpPr>
                <a:grpSpLocks/>
              </p:cNvGrpSpPr>
              <p:nvPr/>
            </p:nvGrpSpPr>
            <p:grpSpPr bwMode="auto">
              <a:xfrm>
                <a:off x="1352550" y="2708275"/>
                <a:ext cx="1917700" cy="1622425"/>
                <a:chOff x="-186" y="2103"/>
                <a:chExt cx="1630" cy="1379"/>
              </a:xfrm>
            </p:grpSpPr>
            <p:sp>
              <p:nvSpPr>
                <p:cNvPr id="23" name="Freeform 192" descr="編み込み"/>
                <p:cNvSpPr>
                  <a:spLocks/>
                </p:cNvSpPr>
                <p:nvPr/>
              </p:nvSpPr>
              <p:spPr bwMode="auto">
                <a:xfrm>
                  <a:off x="-140" y="2103"/>
                  <a:ext cx="1584" cy="1289"/>
                </a:xfrm>
                <a:custGeom>
                  <a:avLst/>
                  <a:gdLst>
                    <a:gd name="T0" fmla="*/ 346 w 1584"/>
                    <a:gd name="T1" fmla="*/ 70 h 1289"/>
                    <a:gd name="T2" fmla="*/ 232 w 1584"/>
                    <a:gd name="T3" fmla="*/ 240 h 1289"/>
                    <a:gd name="T4" fmla="*/ 232 w 1584"/>
                    <a:gd name="T5" fmla="*/ 864 h 1289"/>
                    <a:gd name="T6" fmla="*/ 147 w 1584"/>
                    <a:gd name="T7" fmla="*/ 1176 h 1289"/>
                    <a:gd name="T8" fmla="*/ 1111 w 1584"/>
                    <a:gd name="T9" fmla="*/ 1289 h 1289"/>
                    <a:gd name="T10" fmla="*/ 1310 w 1584"/>
                    <a:gd name="T11" fmla="*/ 1176 h 1289"/>
                    <a:gd name="T12" fmla="*/ 1310 w 1584"/>
                    <a:gd name="T13" fmla="*/ 666 h 1289"/>
                    <a:gd name="T14" fmla="*/ 1423 w 1584"/>
                    <a:gd name="T15" fmla="*/ 99 h 1289"/>
                    <a:gd name="T16" fmla="*/ 346 w 1584"/>
                    <a:gd name="T17" fmla="*/ 70 h 12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84" h="1289">
                      <a:moveTo>
                        <a:pt x="346" y="70"/>
                      </a:moveTo>
                      <a:cubicBezTo>
                        <a:pt x="148" y="93"/>
                        <a:pt x="251" y="108"/>
                        <a:pt x="232" y="240"/>
                      </a:cubicBezTo>
                      <a:cubicBezTo>
                        <a:pt x="213" y="372"/>
                        <a:pt x="246" y="708"/>
                        <a:pt x="232" y="864"/>
                      </a:cubicBezTo>
                      <a:cubicBezTo>
                        <a:pt x="218" y="1020"/>
                        <a:pt x="0" y="1105"/>
                        <a:pt x="147" y="1176"/>
                      </a:cubicBezTo>
                      <a:cubicBezTo>
                        <a:pt x="294" y="1247"/>
                        <a:pt x="917" y="1289"/>
                        <a:pt x="1111" y="1289"/>
                      </a:cubicBezTo>
                      <a:cubicBezTo>
                        <a:pt x="1305" y="1289"/>
                        <a:pt x="1277" y="1280"/>
                        <a:pt x="1310" y="1176"/>
                      </a:cubicBezTo>
                      <a:cubicBezTo>
                        <a:pt x="1343" y="1072"/>
                        <a:pt x="1291" y="845"/>
                        <a:pt x="1310" y="666"/>
                      </a:cubicBezTo>
                      <a:cubicBezTo>
                        <a:pt x="1329" y="487"/>
                        <a:pt x="1584" y="198"/>
                        <a:pt x="1423" y="99"/>
                      </a:cubicBezTo>
                      <a:cubicBezTo>
                        <a:pt x="1262" y="0"/>
                        <a:pt x="544" y="47"/>
                        <a:pt x="346" y="70"/>
                      </a:cubicBezTo>
                      <a:close/>
                    </a:path>
                  </a:pathLst>
                </a:custGeom>
                <a:pattFill prst="plaid">
                  <a:fgClr>
                    <a:srgbClr val="CC9900"/>
                  </a:fgClr>
                  <a:bgClr>
                    <a:srgbClr val="996633"/>
                  </a:bgClr>
                </a:patt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" name="Freeform 193" descr="編み込み"/>
                <p:cNvSpPr>
                  <a:spLocks/>
                </p:cNvSpPr>
                <p:nvPr/>
              </p:nvSpPr>
              <p:spPr bwMode="auto">
                <a:xfrm>
                  <a:off x="-186" y="2202"/>
                  <a:ext cx="1506" cy="1280"/>
                </a:xfrm>
                <a:custGeom>
                  <a:avLst/>
                  <a:gdLst>
                    <a:gd name="T0" fmla="*/ 278 w 1506"/>
                    <a:gd name="T1" fmla="*/ 0 h 1280"/>
                    <a:gd name="T2" fmla="*/ 222 w 1506"/>
                    <a:gd name="T3" fmla="*/ 56 h 1280"/>
                    <a:gd name="T4" fmla="*/ 222 w 1506"/>
                    <a:gd name="T5" fmla="*/ 170 h 1280"/>
                    <a:gd name="T6" fmla="*/ 222 w 1506"/>
                    <a:gd name="T7" fmla="*/ 567 h 1280"/>
                    <a:gd name="T8" fmla="*/ 80 w 1506"/>
                    <a:gd name="T9" fmla="*/ 992 h 1280"/>
                    <a:gd name="T10" fmla="*/ 165 w 1506"/>
                    <a:gd name="T11" fmla="*/ 1134 h 1280"/>
                    <a:gd name="T12" fmla="*/ 1072 w 1506"/>
                    <a:gd name="T13" fmla="*/ 1247 h 1280"/>
                    <a:gd name="T14" fmla="*/ 1271 w 1506"/>
                    <a:gd name="T15" fmla="*/ 1190 h 1280"/>
                    <a:gd name="T16" fmla="*/ 1299 w 1506"/>
                    <a:gd name="T17" fmla="*/ 708 h 1280"/>
                    <a:gd name="T18" fmla="*/ 1327 w 1506"/>
                    <a:gd name="T19" fmla="*/ 397 h 1280"/>
                    <a:gd name="T20" fmla="*/ 1469 w 1506"/>
                    <a:gd name="T21" fmla="*/ 56 h 1280"/>
                    <a:gd name="T22" fmla="*/ 1497 w 1506"/>
                    <a:gd name="T23" fmla="*/ 141 h 1280"/>
                    <a:gd name="T24" fmla="*/ 1412 w 1506"/>
                    <a:gd name="T25" fmla="*/ 283 h 1280"/>
                    <a:gd name="T26" fmla="*/ 1356 w 1506"/>
                    <a:gd name="T27" fmla="*/ 425 h 1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506" h="1280">
                      <a:moveTo>
                        <a:pt x="278" y="0"/>
                      </a:moveTo>
                      <a:cubicBezTo>
                        <a:pt x="254" y="14"/>
                        <a:pt x="231" y="28"/>
                        <a:pt x="222" y="56"/>
                      </a:cubicBezTo>
                      <a:cubicBezTo>
                        <a:pt x="213" y="84"/>
                        <a:pt x="222" y="85"/>
                        <a:pt x="222" y="170"/>
                      </a:cubicBezTo>
                      <a:cubicBezTo>
                        <a:pt x="222" y="255"/>
                        <a:pt x="246" y="430"/>
                        <a:pt x="222" y="567"/>
                      </a:cubicBezTo>
                      <a:cubicBezTo>
                        <a:pt x="198" y="704"/>
                        <a:pt x="90" y="898"/>
                        <a:pt x="80" y="992"/>
                      </a:cubicBezTo>
                      <a:cubicBezTo>
                        <a:pt x="70" y="1086"/>
                        <a:pt x="0" y="1092"/>
                        <a:pt x="165" y="1134"/>
                      </a:cubicBezTo>
                      <a:cubicBezTo>
                        <a:pt x="330" y="1176"/>
                        <a:pt x="888" y="1238"/>
                        <a:pt x="1072" y="1247"/>
                      </a:cubicBezTo>
                      <a:cubicBezTo>
                        <a:pt x="1256" y="1256"/>
                        <a:pt x="1233" y="1280"/>
                        <a:pt x="1271" y="1190"/>
                      </a:cubicBezTo>
                      <a:cubicBezTo>
                        <a:pt x="1309" y="1100"/>
                        <a:pt x="1290" y="840"/>
                        <a:pt x="1299" y="708"/>
                      </a:cubicBezTo>
                      <a:cubicBezTo>
                        <a:pt x="1308" y="576"/>
                        <a:pt x="1299" y="506"/>
                        <a:pt x="1327" y="397"/>
                      </a:cubicBezTo>
                      <a:cubicBezTo>
                        <a:pt x="1355" y="288"/>
                        <a:pt x="1441" y="99"/>
                        <a:pt x="1469" y="56"/>
                      </a:cubicBezTo>
                      <a:cubicBezTo>
                        <a:pt x="1497" y="13"/>
                        <a:pt x="1506" y="103"/>
                        <a:pt x="1497" y="141"/>
                      </a:cubicBezTo>
                      <a:cubicBezTo>
                        <a:pt x="1488" y="179"/>
                        <a:pt x="1435" y="236"/>
                        <a:pt x="1412" y="283"/>
                      </a:cubicBezTo>
                      <a:cubicBezTo>
                        <a:pt x="1389" y="330"/>
                        <a:pt x="1372" y="377"/>
                        <a:pt x="1356" y="425"/>
                      </a:cubicBezTo>
                    </a:path>
                  </a:pathLst>
                </a:custGeom>
                <a:pattFill prst="plaid">
                  <a:fgClr>
                    <a:srgbClr val="CC9900"/>
                  </a:fgClr>
                  <a:bgClr>
                    <a:srgbClr val="996633"/>
                  </a:bgClr>
                </a:patt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9" name="Group 194"/>
              <p:cNvGrpSpPr>
                <a:grpSpLocks/>
              </p:cNvGrpSpPr>
              <p:nvPr/>
            </p:nvGrpSpPr>
            <p:grpSpPr bwMode="auto">
              <a:xfrm rot="19800000">
                <a:off x="2197100" y="3240088"/>
                <a:ext cx="674688" cy="1349375"/>
                <a:chOff x="1391" y="2075"/>
                <a:chExt cx="567" cy="1134"/>
              </a:xfrm>
            </p:grpSpPr>
            <p:sp>
              <p:nvSpPr>
                <p:cNvPr id="20" name="Freeform 195"/>
                <p:cNvSpPr>
                  <a:spLocks/>
                </p:cNvSpPr>
                <p:nvPr/>
              </p:nvSpPr>
              <p:spPr bwMode="auto">
                <a:xfrm>
                  <a:off x="1391" y="2075"/>
                  <a:ext cx="567" cy="1134"/>
                </a:xfrm>
                <a:custGeom>
                  <a:avLst/>
                  <a:gdLst>
                    <a:gd name="T0" fmla="*/ 85 w 567"/>
                    <a:gd name="T1" fmla="*/ 0 h 1134"/>
                    <a:gd name="T2" fmla="*/ 0 w 567"/>
                    <a:gd name="T3" fmla="*/ 85 h 1134"/>
                    <a:gd name="T4" fmla="*/ 0 w 567"/>
                    <a:gd name="T5" fmla="*/ 454 h 1134"/>
                    <a:gd name="T6" fmla="*/ 85 w 567"/>
                    <a:gd name="T7" fmla="*/ 539 h 1134"/>
                    <a:gd name="T8" fmla="*/ 170 w 567"/>
                    <a:gd name="T9" fmla="*/ 539 h 1134"/>
                    <a:gd name="T10" fmla="*/ 170 w 567"/>
                    <a:gd name="T11" fmla="*/ 964 h 1134"/>
                    <a:gd name="T12" fmla="*/ 227 w 567"/>
                    <a:gd name="T13" fmla="*/ 1106 h 1134"/>
                    <a:gd name="T14" fmla="*/ 284 w 567"/>
                    <a:gd name="T15" fmla="*/ 1134 h 1134"/>
                    <a:gd name="T16" fmla="*/ 340 w 567"/>
                    <a:gd name="T17" fmla="*/ 1106 h 1134"/>
                    <a:gd name="T18" fmla="*/ 397 w 567"/>
                    <a:gd name="T19" fmla="*/ 964 h 1134"/>
                    <a:gd name="T20" fmla="*/ 397 w 567"/>
                    <a:gd name="T21" fmla="*/ 539 h 1134"/>
                    <a:gd name="T22" fmla="*/ 482 w 567"/>
                    <a:gd name="T23" fmla="*/ 539 h 1134"/>
                    <a:gd name="T24" fmla="*/ 567 w 567"/>
                    <a:gd name="T25" fmla="*/ 454 h 1134"/>
                    <a:gd name="T26" fmla="*/ 567 w 567"/>
                    <a:gd name="T27" fmla="*/ 85 h 1134"/>
                    <a:gd name="T28" fmla="*/ 482 w 567"/>
                    <a:gd name="T29" fmla="*/ 0 h 1134"/>
                    <a:gd name="T30" fmla="*/ 85 w 567"/>
                    <a:gd name="T31" fmla="*/ 0 h 1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567" h="1134">
                      <a:moveTo>
                        <a:pt x="85" y="0"/>
                      </a:moveTo>
                      <a:lnTo>
                        <a:pt x="0" y="85"/>
                      </a:lnTo>
                      <a:lnTo>
                        <a:pt x="0" y="454"/>
                      </a:lnTo>
                      <a:lnTo>
                        <a:pt x="85" y="539"/>
                      </a:lnTo>
                      <a:lnTo>
                        <a:pt x="170" y="539"/>
                      </a:lnTo>
                      <a:lnTo>
                        <a:pt x="170" y="964"/>
                      </a:lnTo>
                      <a:lnTo>
                        <a:pt x="227" y="1106"/>
                      </a:lnTo>
                      <a:lnTo>
                        <a:pt x="284" y="1134"/>
                      </a:lnTo>
                      <a:lnTo>
                        <a:pt x="340" y="1106"/>
                      </a:lnTo>
                      <a:lnTo>
                        <a:pt x="397" y="964"/>
                      </a:lnTo>
                      <a:lnTo>
                        <a:pt x="397" y="539"/>
                      </a:lnTo>
                      <a:lnTo>
                        <a:pt x="482" y="539"/>
                      </a:lnTo>
                      <a:lnTo>
                        <a:pt x="567" y="454"/>
                      </a:lnTo>
                      <a:lnTo>
                        <a:pt x="567" y="85"/>
                      </a:lnTo>
                      <a:lnTo>
                        <a:pt x="482" y="0"/>
                      </a:lnTo>
                      <a:lnTo>
                        <a:pt x="85" y="0"/>
                      </a:lnTo>
                      <a:close/>
                    </a:path>
                  </a:pathLst>
                </a:custGeom>
                <a:solidFill>
                  <a:srgbClr val="969696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" name="Oval 196"/>
                <p:cNvSpPr>
                  <a:spLocks noChangeArrowheads="1"/>
                </p:cNvSpPr>
                <p:nvPr/>
              </p:nvSpPr>
              <p:spPr bwMode="auto">
                <a:xfrm>
                  <a:off x="1589" y="2132"/>
                  <a:ext cx="170" cy="85"/>
                </a:xfrm>
                <a:prstGeom prst="ellipse">
                  <a:avLst/>
                </a:prstGeom>
                <a:solidFill>
                  <a:srgbClr val="969696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" name="Freeform 197"/>
                <p:cNvSpPr>
                  <a:spLocks/>
                </p:cNvSpPr>
                <p:nvPr/>
              </p:nvSpPr>
              <p:spPr bwMode="auto">
                <a:xfrm>
                  <a:off x="1589" y="2614"/>
                  <a:ext cx="170" cy="567"/>
                </a:xfrm>
                <a:custGeom>
                  <a:avLst/>
                  <a:gdLst>
                    <a:gd name="T0" fmla="*/ 0 w 170"/>
                    <a:gd name="T1" fmla="*/ 0 h 567"/>
                    <a:gd name="T2" fmla="*/ 0 w 170"/>
                    <a:gd name="T3" fmla="*/ 396 h 567"/>
                    <a:gd name="T4" fmla="*/ 57 w 170"/>
                    <a:gd name="T5" fmla="*/ 538 h 567"/>
                    <a:gd name="T6" fmla="*/ 85 w 170"/>
                    <a:gd name="T7" fmla="*/ 567 h 567"/>
                    <a:gd name="T8" fmla="*/ 114 w 170"/>
                    <a:gd name="T9" fmla="*/ 538 h 567"/>
                    <a:gd name="T10" fmla="*/ 170 w 170"/>
                    <a:gd name="T11" fmla="*/ 396 h 567"/>
                    <a:gd name="T12" fmla="*/ 170 w 170"/>
                    <a:gd name="T13" fmla="*/ 0 h 567"/>
                    <a:gd name="T14" fmla="*/ 0 w 170"/>
                    <a:gd name="T15" fmla="*/ 0 h 5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0" h="567">
                      <a:moveTo>
                        <a:pt x="0" y="0"/>
                      </a:moveTo>
                      <a:lnTo>
                        <a:pt x="0" y="396"/>
                      </a:lnTo>
                      <a:lnTo>
                        <a:pt x="57" y="538"/>
                      </a:lnTo>
                      <a:lnTo>
                        <a:pt x="85" y="567"/>
                      </a:lnTo>
                      <a:lnTo>
                        <a:pt x="114" y="538"/>
                      </a:lnTo>
                      <a:lnTo>
                        <a:pt x="170" y="396"/>
                      </a:lnTo>
                      <a:lnTo>
                        <a:pt x="17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969696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630091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</Words>
  <Application>Microsoft Office PowerPoint</Application>
  <PresentationFormat>A4 210 x 297 mm</PresentationFormat>
  <Paragraphs>8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pop067_落し物</dc:title>
  <dc:subject>pop067_落し物</dc:subject>
  <dc:creator>http://www.digipot.net</dc:creator>
  <cp:keywords/>
  <dc:description/>
  <cp:lastModifiedBy/>
  <cp:revision>1</cp:revision>
  <dcterms:created xsi:type="dcterms:W3CDTF">2013-09-25T05:08:10Z</dcterms:created>
  <dcterms:modified xsi:type="dcterms:W3CDTF">2013-09-25T05:08:12Z</dcterms:modified>
  <cp:version>1</cp:version>
</cp:coreProperties>
</file>