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44" d="100"/>
          <a:sy n="44" d="100"/>
        </p:scale>
        <p:origin x="-1061" y="-18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85147" y="1"/>
            <a:ext cx="6340197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</a:t>
            </a:r>
            <a:endParaRPr lang="en-US" altLang="ja-JP" sz="20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ないで</a:t>
            </a:r>
            <a:endParaRPr lang="ja-JP" altLang="en-US" sz="2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496522" y="1190671"/>
            <a:ext cx="5613435" cy="7588725"/>
            <a:chOff x="5426075" y="2560638"/>
            <a:chExt cx="798513" cy="1079500"/>
          </a:xfrm>
        </p:grpSpPr>
        <p:grpSp>
          <p:nvGrpSpPr>
            <p:cNvPr id="39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41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65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43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0" name="乗算記号 39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5991884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ないで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7" name="グループ化 56"/>
          <p:cNvGrpSpPr/>
          <p:nvPr/>
        </p:nvGrpSpPr>
        <p:grpSpPr>
          <a:xfrm>
            <a:off x="1264067" y="141708"/>
            <a:ext cx="4031298" cy="5449856"/>
            <a:chOff x="5426075" y="2560638"/>
            <a:chExt cx="798513" cy="1079500"/>
          </a:xfrm>
        </p:grpSpPr>
        <p:grpSp>
          <p:nvGrpSpPr>
            <p:cNvPr id="58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60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70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62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9" name="乗算記号 58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157192" y="290186"/>
            <a:ext cx="1200329" cy="8402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6000" dirty="0" smtClean="0"/>
              <a:t>大変壊れやすいので</a:t>
            </a:r>
            <a:endParaRPr lang="ja-JP" altLang="en-US" sz="6000" dirty="0"/>
          </a:p>
        </p:txBody>
      </p:sp>
      <p:sp>
        <p:nvSpPr>
          <p:cNvPr id="10" name="正方形/長方形 9"/>
          <p:cNvSpPr/>
          <p:nvPr/>
        </p:nvSpPr>
        <p:spPr>
          <a:xfrm>
            <a:off x="-167343" y="1"/>
            <a:ext cx="5324535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</a:t>
            </a:r>
            <a:endParaRPr lang="en-US" altLang="ja-JP" sz="167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ないで</a:t>
            </a:r>
            <a:endParaRPr lang="ja-JP" altLang="en-US" sz="16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90882" y="416496"/>
            <a:ext cx="6478477" cy="19082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</a:t>
            </a:r>
            <a:endParaRPr lang="ja-JP" altLang="en-US" sz="1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90882" y="7818799"/>
            <a:ext cx="647847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ないで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1368228" y="1880542"/>
            <a:ext cx="4031298" cy="5449856"/>
            <a:chOff x="5426075" y="2560638"/>
            <a:chExt cx="798513" cy="1079500"/>
          </a:xfrm>
        </p:grpSpPr>
        <p:grpSp>
          <p:nvGrpSpPr>
            <p:cNvPr id="45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47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68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60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6" name="乗算記号 45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416496"/>
            <a:ext cx="64688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大変</a:t>
            </a:r>
            <a:endParaRPr lang="en-US" altLang="ja-JP" sz="6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壊れやすいので</a:t>
            </a:r>
            <a:endParaRPr lang="ja-JP" altLang="en-US" sz="6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2026486" y="2307985"/>
            <a:ext cx="2545514" cy="3441246"/>
            <a:chOff x="5426075" y="2560638"/>
            <a:chExt cx="798513" cy="1079500"/>
          </a:xfrm>
        </p:grpSpPr>
        <p:grpSp>
          <p:nvGrpSpPr>
            <p:cNvPr id="56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58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68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60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7" name="乗算記号 56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76" name="正方形/長方形 75"/>
          <p:cNvSpPr/>
          <p:nvPr/>
        </p:nvSpPr>
        <p:spPr>
          <a:xfrm>
            <a:off x="144015" y="6081546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さわら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ないで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pop065_さわらないで</dc:title>
  <dc:subject>pop065_さわらないで</dc:subject>
  <dc:creator>http://www.digipot.net; http://www.digiot.net</dc:creator>
  <cp:keywords>パワーポイント</cp:keywords>
  <dc:description>貼り紙用素材データ</dc:description>
  <cp:lastModifiedBy/>
  <cp:revision>1</cp:revision>
  <dcterms:created xsi:type="dcterms:W3CDTF">2013-08-21T04:55:52Z</dcterms:created>
  <dcterms:modified xsi:type="dcterms:W3CDTF">2013-08-21T04:55:55Z</dcterms:modified>
  <cp:version>1</cp:version>
</cp:coreProperties>
</file>