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5" d="100"/>
          <a:sy n="25" d="100"/>
        </p:scale>
        <p:origin x="-1022" y="-90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433109"/>
            <a:ext cx="9906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en-US" altLang="ja-JP" sz="2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2634873" y="575194"/>
            <a:ext cx="4031298" cy="5449856"/>
            <a:chOff x="5426075" y="2560638"/>
            <a:chExt cx="798513" cy="1079500"/>
          </a:xfrm>
        </p:grpSpPr>
        <p:grpSp>
          <p:nvGrpSpPr>
            <p:cNvPr id="46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48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4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50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7" name="乗算記号 46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さわらないで</a:t>
            </a:r>
            <a:endParaRPr lang="ja-JP" altLang="en-US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2777535" y="1775419"/>
            <a:ext cx="3202159" cy="4328954"/>
            <a:chOff x="5426075" y="2560638"/>
            <a:chExt cx="798513" cy="1079500"/>
          </a:xfrm>
        </p:grpSpPr>
        <p:grpSp>
          <p:nvGrpSpPr>
            <p:cNvPr id="48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50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6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52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" name="乗算記号 48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76470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大変壊れやすいので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1867731"/>
            <a:ext cx="9906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r>
              <a:rPr lang="en-US" altLang="ja-JP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8080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5858593" y="1981978"/>
            <a:ext cx="2038305" cy="2755556"/>
            <a:chOff x="5426075" y="2560638"/>
            <a:chExt cx="798513" cy="1079500"/>
          </a:xfrm>
        </p:grpSpPr>
        <p:grpSp>
          <p:nvGrpSpPr>
            <p:cNvPr id="77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79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89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81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8" name="乗算記号 77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1809837" y="1981978"/>
            <a:ext cx="2038305" cy="2755556"/>
            <a:chOff x="5426075" y="2560638"/>
            <a:chExt cx="798513" cy="1079500"/>
          </a:xfrm>
        </p:grpSpPr>
        <p:grpSp>
          <p:nvGrpSpPr>
            <p:cNvPr id="98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151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161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153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0" name="乗算記号 149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大変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壊れやすいので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0" y="5013176"/>
            <a:ext cx="990600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さわらないで</a:t>
            </a:r>
            <a:endParaRPr lang="ja-JP" altLang="en-US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85" name="グループ化 184"/>
          <p:cNvGrpSpPr/>
          <p:nvPr/>
        </p:nvGrpSpPr>
        <p:grpSpPr>
          <a:xfrm>
            <a:off x="3508514" y="1068677"/>
            <a:ext cx="2703252" cy="3654488"/>
            <a:chOff x="5426075" y="2560638"/>
            <a:chExt cx="798513" cy="1079500"/>
          </a:xfrm>
        </p:grpSpPr>
        <p:grpSp>
          <p:nvGrpSpPr>
            <p:cNvPr id="186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188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198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190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7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7" name="乗算記号 186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pop065_さわらないで</dc:title>
  <dc:subject>pop065_さわらないで</dc:subject>
  <dc:creator>http://www.digipot.net; http://www.digiot.net</dc:creator>
  <cp:keywords>パワーポイント</cp:keywords>
  <dc:description>貼り紙用素材データ</dc:description>
  <cp:lastModifiedBy/>
  <cp:revision>1</cp:revision>
  <dcterms:created xsi:type="dcterms:W3CDTF">2013-08-21T04:56:03Z</dcterms:created>
  <dcterms:modified xsi:type="dcterms:W3CDTF">2013-08-21T04:56:14Z</dcterms:modified>
  <cp:version>1</cp:version>
</cp:coreProperties>
</file>