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>
        <p:scale>
          <a:sx n="33" d="100"/>
          <a:sy n="33" d="100"/>
        </p:scale>
        <p:origin x="-1296" y="-40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340768" y="0"/>
            <a:ext cx="3877985" cy="9906000"/>
          </a:xfrm>
          <a:prstGeom prst="rect">
            <a:avLst/>
          </a:prstGeom>
          <a:noFill/>
        </p:spPr>
        <p:txBody>
          <a:bodyPr vert="eaVert" wrap="square" lIns="91440" tIns="45720" rIns="91440" bIns="4572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故障中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58"/>
          <p:cNvGrpSpPr>
            <a:grpSpLocks/>
          </p:cNvGrpSpPr>
          <p:nvPr/>
        </p:nvGrpSpPr>
        <p:grpSpPr bwMode="auto">
          <a:xfrm>
            <a:off x="506044" y="2758543"/>
            <a:ext cx="5788660" cy="4341496"/>
            <a:chOff x="1850" y="3113"/>
            <a:chExt cx="544" cy="408"/>
          </a:xfrm>
        </p:grpSpPr>
        <p:sp>
          <p:nvSpPr>
            <p:cNvPr id="37" name="Rectangle 37"/>
            <p:cNvSpPr>
              <a:spLocks noChangeArrowheads="1"/>
            </p:cNvSpPr>
            <p:nvPr/>
          </p:nvSpPr>
          <p:spPr bwMode="auto">
            <a:xfrm>
              <a:off x="1941" y="3158"/>
              <a:ext cx="408" cy="363"/>
            </a:xfrm>
            <a:prstGeom prst="rect">
              <a:avLst/>
            </a:prstGeom>
            <a:solidFill>
              <a:srgbClr val="C0C0C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Freeform 46"/>
            <p:cNvSpPr>
              <a:spLocks/>
            </p:cNvSpPr>
            <p:nvPr/>
          </p:nvSpPr>
          <p:spPr bwMode="auto">
            <a:xfrm>
              <a:off x="2167" y="3249"/>
              <a:ext cx="136" cy="136"/>
            </a:xfrm>
            <a:custGeom>
              <a:avLst/>
              <a:gdLst>
                <a:gd name="T0" fmla="*/ 41 w 454"/>
                <a:gd name="T1" fmla="*/ 57 h 272"/>
                <a:gd name="T2" fmla="*/ 8 w 454"/>
                <a:gd name="T3" fmla="*/ 34 h 272"/>
                <a:gd name="T4" fmla="*/ 41 w 454"/>
                <a:gd name="T5" fmla="*/ 12 h 272"/>
                <a:gd name="T6" fmla="*/ 41 w 454"/>
                <a:gd name="T7" fmla="*/ 0 h 272"/>
                <a:gd name="T8" fmla="*/ 0 w 454"/>
                <a:gd name="T9" fmla="*/ 34 h 272"/>
                <a:gd name="T10" fmla="*/ 41 w 454"/>
                <a:gd name="T11" fmla="*/ 68 h 272"/>
                <a:gd name="T12" fmla="*/ 41 w 454"/>
                <a:gd name="T13" fmla="*/ 57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272">
                  <a:moveTo>
                    <a:pt x="454" y="227"/>
                  </a:moveTo>
                  <a:lnTo>
                    <a:pt x="91" y="136"/>
                  </a:lnTo>
                  <a:lnTo>
                    <a:pt x="454" y="45"/>
                  </a:lnTo>
                  <a:lnTo>
                    <a:pt x="454" y="0"/>
                  </a:lnTo>
                  <a:lnTo>
                    <a:pt x="0" y="136"/>
                  </a:lnTo>
                  <a:lnTo>
                    <a:pt x="454" y="272"/>
                  </a:lnTo>
                  <a:lnTo>
                    <a:pt x="454" y="2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" name="Freeform 47"/>
            <p:cNvSpPr>
              <a:spLocks/>
            </p:cNvSpPr>
            <p:nvPr/>
          </p:nvSpPr>
          <p:spPr bwMode="auto">
            <a:xfrm flipH="1">
              <a:off x="1986" y="3249"/>
              <a:ext cx="136" cy="136"/>
            </a:xfrm>
            <a:custGeom>
              <a:avLst/>
              <a:gdLst>
                <a:gd name="T0" fmla="*/ 41 w 454"/>
                <a:gd name="T1" fmla="*/ 57 h 272"/>
                <a:gd name="T2" fmla="*/ 8 w 454"/>
                <a:gd name="T3" fmla="*/ 34 h 272"/>
                <a:gd name="T4" fmla="*/ 41 w 454"/>
                <a:gd name="T5" fmla="*/ 12 h 272"/>
                <a:gd name="T6" fmla="*/ 41 w 454"/>
                <a:gd name="T7" fmla="*/ 0 h 272"/>
                <a:gd name="T8" fmla="*/ 0 w 454"/>
                <a:gd name="T9" fmla="*/ 34 h 272"/>
                <a:gd name="T10" fmla="*/ 41 w 454"/>
                <a:gd name="T11" fmla="*/ 68 h 272"/>
                <a:gd name="T12" fmla="*/ 41 w 454"/>
                <a:gd name="T13" fmla="*/ 57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272">
                  <a:moveTo>
                    <a:pt x="454" y="227"/>
                  </a:moveTo>
                  <a:lnTo>
                    <a:pt x="91" y="136"/>
                  </a:lnTo>
                  <a:lnTo>
                    <a:pt x="454" y="45"/>
                  </a:lnTo>
                  <a:lnTo>
                    <a:pt x="454" y="0"/>
                  </a:lnTo>
                  <a:lnTo>
                    <a:pt x="0" y="136"/>
                  </a:lnTo>
                  <a:lnTo>
                    <a:pt x="454" y="272"/>
                  </a:lnTo>
                  <a:lnTo>
                    <a:pt x="454" y="2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" name="AutoShape 50"/>
            <p:cNvSpPr>
              <a:spLocks noChangeArrowheads="1"/>
            </p:cNvSpPr>
            <p:nvPr/>
          </p:nvSpPr>
          <p:spPr bwMode="auto">
            <a:xfrm>
              <a:off x="2031" y="3385"/>
              <a:ext cx="227" cy="9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1" name="Group 54"/>
            <p:cNvGrpSpPr>
              <a:grpSpLocks/>
            </p:cNvGrpSpPr>
            <p:nvPr/>
          </p:nvGrpSpPr>
          <p:grpSpPr bwMode="auto">
            <a:xfrm rot="1800000">
              <a:off x="2258" y="3113"/>
              <a:ext cx="136" cy="136"/>
              <a:chOff x="3029" y="3612"/>
              <a:chExt cx="136" cy="136"/>
            </a:xfrm>
          </p:grpSpPr>
          <p:sp>
            <p:nvSpPr>
              <p:cNvPr id="45" name="Rectangle 51"/>
              <p:cNvSpPr>
                <a:spLocks noChangeArrowheads="1"/>
              </p:cNvSpPr>
              <p:nvPr/>
            </p:nvSpPr>
            <p:spPr bwMode="auto">
              <a:xfrm>
                <a:off x="3075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Rectangle 52"/>
              <p:cNvSpPr>
                <a:spLocks noChangeArrowheads="1"/>
              </p:cNvSpPr>
              <p:nvPr/>
            </p:nvSpPr>
            <p:spPr bwMode="auto">
              <a:xfrm rot="5400000">
                <a:off x="3074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2" name="Group 55"/>
            <p:cNvGrpSpPr>
              <a:grpSpLocks/>
            </p:cNvGrpSpPr>
            <p:nvPr/>
          </p:nvGrpSpPr>
          <p:grpSpPr bwMode="auto">
            <a:xfrm rot="1800000">
              <a:off x="1850" y="3385"/>
              <a:ext cx="136" cy="136"/>
              <a:chOff x="3029" y="3612"/>
              <a:chExt cx="136" cy="136"/>
            </a:xfrm>
          </p:grpSpPr>
          <p:sp>
            <p:nvSpPr>
              <p:cNvPr id="43" name="Rectangle 56"/>
              <p:cNvSpPr>
                <a:spLocks noChangeArrowheads="1"/>
              </p:cNvSpPr>
              <p:nvPr/>
            </p:nvSpPr>
            <p:spPr bwMode="auto">
              <a:xfrm>
                <a:off x="3075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Rectangle 57"/>
              <p:cNvSpPr>
                <a:spLocks noChangeArrowheads="1"/>
              </p:cNvSpPr>
              <p:nvPr/>
            </p:nvSpPr>
            <p:spPr bwMode="auto">
              <a:xfrm rot="5400000">
                <a:off x="3074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260648" y="7185248"/>
            <a:ext cx="640871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故障中</a:t>
            </a:r>
            <a:endParaRPr lang="en-US" altLang="ja-JP" sz="1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7" name="Group 58"/>
          <p:cNvGrpSpPr>
            <a:grpSpLocks/>
          </p:cNvGrpSpPr>
          <p:nvPr/>
        </p:nvGrpSpPr>
        <p:grpSpPr bwMode="auto">
          <a:xfrm>
            <a:off x="506044" y="1457874"/>
            <a:ext cx="5788660" cy="4341496"/>
            <a:chOff x="1850" y="3113"/>
            <a:chExt cx="544" cy="408"/>
          </a:xfrm>
        </p:grpSpPr>
        <p:sp>
          <p:nvSpPr>
            <p:cNvPr id="48" name="Rectangle 37"/>
            <p:cNvSpPr>
              <a:spLocks noChangeArrowheads="1"/>
            </p:cNvSpPr>
            <p:nvPr/>
          </p:nvSpPr>
          <p:spPr bwMode="auto">
            <a:xfrm>
              <a:off x="1941" y="3158"/>
              <a:ext cx="408" cy="363"/>
            </a:xfrm>
            <a:prstGeom prst="rect">
              <a:avLst/>
            </a:prstGeom>
            <a:solidFill>
              <a:srgbClr val="C0C0C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Freeform 46"/>
            <p:cNvSpPr>
              <a:spLocks/>
            </p:cNvSpPr>
            <p:nvPr/>
          </p:nvSpPr>
          <p:spPr bwMode="auto">
            <a:xfrm>
              <a:off x="2167" y="3249"/>
              <a:ext cx="136" cy="136"/>
            </a:xfrm>
            <a:custGeom>
              <a:avLst/>
              <a:gdLst>
                <a:gd name="T0" fmla="*/ 41 w 454"/>
                <a:gd name="T1" fmla="*/ 57 h 272"/>
                <a:gd name="T2" fmla="*/ 8 w 454"/>
                <a:gd name="T3" fmla="*/ 34 h 272"/>
                <a:gd name="T4" fmla="*/ 41 w 454"/>
                <a:gd name="T5" fmla="*/ 12 h 272"/>
                <a:gd name="T6" fmla="*/ 41 w 454"/>
                <a:gd name="T7" fmla="*/ 0 h 272"/>
                <a:gd name="T8" fmla="*/ 0 w 454"/>
                <a:gd name="T9" fmla="*/ 34 h 272"/>
                <a:gd name="T10" fmla="*/ 41 w 454"/>
                <a:gd name="T11" fmla="*/ 68 h 272"/>
                <a:gd name="T12" fmla="*/ 41 w 454"/>
                <a:gd name="T13" fmla="*/ 57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272">
                  <a:moveTo>
                    <a:pt x="454" y="227"/>
                  </a:moveTo>
                  <a:lnTo>
                    <a:pt x="91" y="136"/>
                  </a:lnTo>
                  <a:lnTo>
                    <a:pt x="454" y="45"/>
                  </a:lnTo>
                  <a:lnTo>
                    <a:pt x="454" y="0"/>
                  </a:lnTo>
                  <a:lnTo>
                    <a:pt x="0" y="136"/>
                  </a:lnTo>
                  <a:lnTo>
                    <a:pt x="454" y="272"/>
                  </a:lnTo>
                  <a:lnTo>
                    <a:pt x="454" y="2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" name="Freeform 47"/>
            <p:cNvSpPr>
              <a:spLocks/>
            </p:cNvSpPr>
            <p:nvPr/>
          </p:nvSpPr>
          <p:spPr bwMode="auto">
            <a:xfrm flipH="1">
              <a:off x="1986" y="3249"/>
              <a:ext cx="136" cy="136"/>
            </a:xfrm>
            <a:custGeom>
              <a:avLst/>
              <a:gdLst>
                <a:gd name="T0" fmla="*/ 41 w 454"/>
                <a:gd name="T1" fmla="*/ 57 h 272"/>
                <a:gd name="T2" fmla="*/ 8 w 454"/>
                <a:gd name="T3" fmla="*/ 34 h 272"/>
                <a:gd name="T4" fmla="*/ 41 w 454"/>
                <a:gd name="T5" fmla="*/ 12 h 272"/>
                <a:gd name="T6" fmla="*/ 41 w 454"/>
                <a:gd name="T7" fmla="*/ 0 h 272"/>
                <a:gd name="T8" fmla="*/ 0 w 454"/>
                <a:gd name="T9" fmla="*/ 34 h 272"/>
                <a:gd name="T10" fmla="*/ 41 w 454"/>
                <a:gd name="T11" fmla="*/ 68 h 272"/>
                <a:gd name="T12" fmla="*/ 41 w 454"/>
                <a:gd name="T13" fmla="*/ 57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272">
                  <a:moveTo>
                    <a:pt x="454" y="227"/>
                  </a:moveTo>
                  <a:lnTo>
                    <a:pt x="91" y="136"/>
                  </a:lnTo>
                  <a:lnTo>
                    <a:pt x="454" y="45"/>
                  </a:lnTo>
                  <a:lnTo>
                    <a:pt x="454" y="0"/>
                  </a:lnTo>
                  <a:lnTo>
                    <a:pt x="0" y="136"/>
                  </a:lnTo>
                  <a:lnTo>
                    <a:pt x="454" y="272"/>
                  </a:lnTo>
                  <a:lnTo>
                    <a:pt x="454" y="2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" name="AutoShape 50"/>
            <p:cNvSpPr>
              <a:spLocks noChangeArrowheads="1"/>
            </p:cNvSpPr>
            <p:nvPr/>
          </p:nvSpPr>
          <p:spPr bwMode="auto">
            <a:xfrm>
              <a:off x="2031" y="3385"/>
              <a:ext cx="227" cy="9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" name="Group 54"/>
            <p:cNvGrpSpPr>
              <a:grpSpLocks/>
            </p:cNvGrpSpPr>
            <p:nvPr/>
          </p:nvGrpSpPr>
          <p:grpSpPr bwMode="auto">
            <a:xfrm rot="1800000">
              <a:off x="2258" y="3113"/>
              <a:ext cx="136" cy="136"/>
              <a:chOff x="3029" y="3612"/>
              <a:chExt cx="136" cy="136"/>
            </a:xfrm>
          </p:grpSpPr>
          <p:sp>
            <p:nvSpPr>
              <p:cNvPr id="56" name="Rectangle 51"/>
              <p:cNvSpPr>
                <a:spLocks noChangeArrowheads="1"/>
              </p:cNvSpPr>
              <p:nvPr/>
            </p:nvSpPr>
            <p:spPr bwMode="auto">
              <a:xfrm>
                <a:off x="3075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Rectangle 52"/>
              <p:cNvSpPr>
                <a:spLocks noChangeArrowheads="1"/>
              </p:cNvSpPr>
              <p:nvPr/>
            </p:nvSpPr>
            <p:spPr bwMode="auto">
              <a:xfrm rot="5400000">
                <a:off x="3074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3" name="Group 55"/>
            <p:cNvGrpSpPr>
              <a:grpSpLocks/>
            </p:cNvGrpSpPr>
            <p:nvPr/>
          </p:nvGrpSpPr>
          <p:grpSpPr bwMode="auto">
            <a:xfrm rot="1800000">
              <a:off x="1850" y="3385"/>
              <a:ext cx="136" cy="136"/>
              <a:chOff x="3029" y="3612"/>
              <a:chExt cx="136" cy="136"/>
            </a:xfrm>
          </p:grpSpPr>
          <p:sp>
            <p:nvSpPr>
              <p:cNvPr id="54" name="Rectangle 56"/>
              <p:cNvSpPr>
                <a:spLocks noChangeArrowheads="1"/>
              </p:cNvSpPr>
              <p:nvPr/>
            </p:nvSpPr>
            <p:spPr bwMode="auto">
              <a:xfrm>
                <a:off x="3075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Rectangle 57"/>
              <p:cNvSpPr>
                <a:spLocks noChangeArrowheads="1"/>
              </p:cNvSpPr>
              <p:nvPr/>
            </p:nvSpPr>
            <p:spPr bwMode="auto">
              <a:xfrm rot="5400000">
                <a:off x="3074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172887" y="1028849"/>
            <a:ext cx="1200329" cy="784830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7200" dirty="0"/>
              <a:t>利用できません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910455" y="0"/>
            <a:ext cx="3262432" cy="9906000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0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故障中</a:t>
            </a:r>
            <a:endParaRPr lang="ja-JP" altLang="en-US" sz="20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260648" y="236642"/>
            <a:ext cx="6336704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故障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0" y="7890807"/>
            <a:ext cx="685800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3" name="Group 58"/>
          <p:cNvGrpSpPr>
            <a:grpSpLocks/>
          </p:cNvGrpSpPr>
          <p:nvPr/>
        </p:nvGrpSpPr>
        <p:grpSpPr bwMode="auto">
          <a:xfrm>
            <a:off x="506044" y="2758543"/>
            <a:ext cx="5788660" cy="4341496"/>
            <a:chOff x="1850" y="3113"/>
            <a:chExt cx="544" cy="408"/>
          </a:xfrm>
        </p:grpSpPr>
        <p:sp>
          <p:nvSpPr>
            <p:cNvPr id="34" name="Rectangle 37"/>
            <p:cNvSpPr>
              <a:spLocks noChangeArrowheads="1"/>
            </p:cNvSpPr>
            <p:nvPr/>
          </p:nvSpPr>
          <p:spPr bwMode="auto">
            <a:xfrm>
              <a:off x="1941" y="3158"/>
              <a:ext cx="408" cy="363"/>
            </a:xfrm>
            <a:prstGeom prst="rect">
              <a:avLst/>
            </a:prstGeom>
            <a:solidFill>
              <a:srgbClr val="C0C0C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Freeform 46"/>
            <p:cNvSpPr>
              <a:spLocks/>
            </p:cNvSpPr>
            <p:nvPr/>
          </p:nvSpPr>
          <p:spPr bwMode="auto">
            <a:xfrm>
              <a:off x="2167" y="3249"/>
              <a:ext cx="136" cy="136"/>
            </a:xfrm>
            <a:custGeom>
              <a:avLst/>
              <a:gdLst>
                <a:gd name="T0" fmla="*/ 41 w 454"/>
                <a:gd name="T1" fmla="*/ 57 h 272"/>
                <a:gd name="T2" fmla="*/ 8 w 454"/>
                <a:gd name="T3" fmla="*/ 34 h 272"/>
                <a:gd name="T4" fmla="*/ 41 w 454"/>
                <a:gd name="T5" fmla="*/ 12 h 272"/>
                <a:gd name="T6" fmla="*/ 41 w 454"/>
                <a:gd name="T7" fmla="*/ 0 h 272"/>
                <a:gd name="T8" fmla="*/ 0 w 454"/>
                <a:gd name="T9" fmla="*/ 34 h 272"/>
                <a:gd name="T10" fmla="*/ 41 w 454"/>
                <a:gd name="T11" fmla="*/ 68 h 272"/>
                <a:gd name="T12" fmla="*/ 41 w 454"/>
                <a:gd name="T13" fmla="*/ 57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272">
                  <a:moveTo>
                    <a:pt x="454" y="227"/>
                  </a:moveTo>
                  <a:lnTo>
                    <a:pt x="91" y="136"/>
                  </a:lnTo>
                  <a:lnTo>
                    <a:pt x="454" y="45"/>
                  </a:lnTo>
                  <a:lnTo>
                    <a:pt x="454" y="0"/>
                  </a:lnTo>
                  <a:lnTo>
                    <a:pt x="0" y="136"/>
                  </a:lnTo>
                  <a:lnTo>
                    <a:pt x="454" y="272"/>
                  </a:lnTo>
                  <a:lnTo>
                    <a:pt x="454" y="2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" name="Freeform 47"/>
            <p:cNvSpPr>
              <a:spLocks/>
            </p:cNvSpPr>
            <p:nvPr/>
          </p:nvSpPr>
          <p:spPr bwMode="auto">
            <a:xfrm flipH="1">
              <a:off x="1986" y="3249"/>
              <a:ext cx="136" cy="136"/>
            </a:xfrm>
            <a:custGeom>
              <a:avLst/>
              <a:gdLst>
                <a:gd name="T0" fmla="*/ 41 w 454"/>
                <a:gd name="T1" fmla="*/ 57 h 272"/>
                <a:gd name="T2" fmla="*/ 8 w 454"/>
                <a:gd name="T3" fmla="*/ 34 h 272"/>
                <a:gd name="T4" fmla="*/ 41 w 454"/>
                <a:gd name="T5" fmla="*/ 12 h 272"/>
                <a:gd name="T6" fmla="*/ 41 w 454"/>
                <a:gd name="T7" fmla="*/ 0 h 272"/>
                <a:gd name="T8" fmla="*/ 0 w 454"/>
                <a:gd name="T9" fmla="*/ 34 h 272"/>
                <a:gd name="T10" fmla="*/ 41 w 454"/>
                <a:gd name="T11" fmla="*/ 68 h 272"/>
                <a:gd name="T12" fmla="*/ 41 w 454"/>
                <a:gd name="T13" fmla="*/ 57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272">
                  <a:moveTo>
                    <a:pt x="454" y="227"/>
                  </a:moveTo>
                  <a:lnTo>
                    <a:pt x="91" y="136"/>
                  </a:lnTo>
                  <a:lnTo>
                    <a:pt x="454" y="45"/>
                  </a:lnTo>
                  <a:lnTo>
                    <a:pt x="454" y="0"/>
                  </a:lnTo>
                  <a:lnTo>
                    <a:pt x="0" y="136"/>
                  </a:lnTo>
                  <a:lnTo>
                    <a:pt x="454" y="272"/>
                  </a:lnTo>
                  <a:lnTo>
                    <a:pt x="454" y="2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" name="AutoShape 50"/>
            <p:cNvSpPr>
              <a:spLocks noChangeArrowheads="1"/>
            </p:cNvSpPr>
            <p:nvPr/>
          </p:nvSpPr>
          <p:spPr bwMode="auto">
            <a:xfrm>
              <a:off x="2031" y="3385"/>
              <a:ext cx="227" cy="9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8" name="Group 54"/>
            <p:cNvGrpSpPr>
              <a:grpSpLocks/>
            </p:cNvGrpSpPr>
            <p:nvPr/>
          </p:nvGrpSpPr>
          <p:grpSpPr bwMode="auto">
            <a:xfrm rot="1800000">
              <a:off x="2258" y="3113"/>
              <a:ext cx="136" cy="136"/>
              <a:chOff x="3029" y="3612"/>
              <a:chExt cx="136" cy="136"/>
            </a:xfrm>
          </p:grpSpPr>
          <p:sp>
            <p:nvSpPr>
              <p:cNvPr id="69" name="Rectangle 51"/>
              <p:cNvSpPr>
                <a:spLocks noChangeArrowheads="1"/>
              </p:cNvSpPr>
              <p:nvPr/>
            </p:nvSpPr>
            <p:spPr bwMode="auto">
              <a:xfrm>
                <a:off x="3075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Rectangle 52"/>
              <p:cNvSpPr>
                <a:spLocks noChangeArrowheads="1"/>
              </p:cNvSpPr>
              <p:nvPr/>
            </p:nvSpPr>
            <p:spPr bwMode="auto">
              <a:xfrm rot="5400000">
                <a:off x="3074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9" name="Group 55"/>
            <p:cNvGrpSpPr>
              <a:grpSpLocks/>
            </p:cNvGrpSpPr>
            <p:nvPr/>
          </p:nvGrpSpPr>
          <p:grpSpPr bwMode="auto">
            <a:xfrm rot="1800000">
              <a:off x="1850" y="3385"/>
              <a:ext cx="136" cy="136"/>
              <a:chOff x="3029" y="3612"/>
              <a:chExt cx="136" cy="136"/>
            </a:xfrm>
          </p:grpSpPr>
          <p:sp>
            <p:nvSpPr>
              <p:cNvPr id="40" name="Rectangle 56"/>
              <p:cNvSpPr>
                <a:spLocks noChangeArrowheads="1"/>
              </p:cNvSpPr>
              <p:nvPr/>
            </p:nvSpPr>
            <p:spPr bwMode="auto">
              <a:xfrm>
                <a:off x="3075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Rectangle 57"/>
              <p:cNvSpPr>
                <a:spLocks noChangeArrowheads="1"/>
              </p:cNvSpPr>
              <p:nvPr/>
            </p:nvSpPr>
            <p:spPr bwMode="auto">
              <a:xfrm rot="5400000">
                <a:off x="3074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/>
          <p:cNvSpPr/>
          <p:nvPr/>
        </p:nvSpPr>
        <p:spPr>
          <a:xfrm>
            <a:off x="188640" y="776536"/>
            <a:ext cx="646888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利用できません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44015" y="7401272"/>
            <a:ext cx="659735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故障中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4" name="Group 58"/>
          <p:cNvGrpSpPr>
            <a:grpSpLocks/>
          </p:cNvGrpSpPr>
          <p:nvPr/>
        </p:nvGrpSpPr>
        <p:grpSpPr bwMode="auto">
          <a:xfrm>
            <a:off x="506044" y="2202832"/>
            <a:ext cx="5788660" cy="4341496"/>
            <a:chOff x="1850" y="3113"/>
            <a:chExt cx="544" cy="408"/>
          </a:xfrm>
        </p:grpSpPr>
        <p:sp>
          <p:nvSpPr>
            <p:cNvPr id="45" name="Rectangle 37"/>
            <p:cNvSpPr>
              <a:spLocks noChangeArrowheads="1"/>
            </p:cNvSpPr>
            <p:nvPr/>
          </p:nvSpPr>
          <p:spPr bwMode="auto">
            <a:xfrm>
              <a:off x="1941" y="3158"/>
              <a:ext cx="408" cy="363"/>
            </a:xfrm>
            <a:prstGeom prst="rect">
              <a:avLst/>
            </a:prstGeom>
            <a:solidFill>
              <a:srgbClr val="C0C0C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2167" y="3249"/>
              <a:ext cx="136" cy="136"/>
            </a:xfrm>
            <a:custGeom>
              <a:avLst/>
              <a:gdLst>
                <a:gd name="T0" fmla="*/ 41 w 454"/>
                <a:gd name="T1" fmla="*/ 57 h 272"/>
                <a:gd name="T2" fmla="*/ 8 w 454"/>
                <a:gd name="T3" fmla="*/ 34 h 272"/>
                <a:gd name="T4" fmla="*/ 41 w 454"/>
                <a:gd name="T5" fmla="*/ 12 h 272"/>
                <a:gd name="T6" fmla="*/ 41 w 454"/>
                <a:gd name="T7" fmla="*/ 0 h 272"/>
                <a:gd name="T8" fmla="*/ 0 w 454"/>
                <a:gd name="T9" fmla="*/ 34 h 272"/>
                <a:gd name="T10" fmla="*/ 41 w 454"/>
                <a:gd name="T11" fmla="*/ 68 h 272"/>
                <a:gd name="T12" fmla="*/ 41 w 454"/>
                <a:gd name="T13" fmla="*/ 57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272">
                  <a:moveTo>
                    <a:pt x="454" y="227"/>
                  </a:moveTo>
                  <a:lnTo>
                    <a:pt x="91" y="136"/>
                  </a:lnTo>
                  <a:lnTo>
                    <a:pt x="454" y="45"/>
                  </a:lnTo>
                  <a:lnTo>
                    <a:pt x="454" y="0"/>
                  </a:lnTo>
                  <a:lnTo>
                    <a:pt x="0" y="136"/>
                  </a:lnTo>
                  <a:lnTo>
                    <a:pt x="454" y="272"/>
                  </a:lnTo>
                  <a:lnTo>
                    <a:pt x="454" y="2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 flipH="1">
              <a:off x="1986" y="3249"/>
              <a:ext cx="136" cy="136"/>
            </a:xfrm>
            <a:custGeom>
              <a:avLst/>
              <a:gdLst>
                <a:gd name="T0" fmla="*/ 41 w 454"/>
                <a:gd name="T1" fmla="*/ 57 h 272"/>
                <a:gd name="T2" fmla="*/ 8 w 454"/>
                <a:gd name="T3" fmla="*/ 34 h 272"/>
                <a:gd name="T4" fmla="*/ 41 w 454"/>
                <a:gd name="T5" fmla="*/ 12 h 272"/>
                <a:gd name="T6" fmla="*/ 41 w 454"/>
                <a:gd name="T7" fmla="*/ 0 h 272"/>
                <a:gd name="T8" fmla="*/ 0 w 454"/>
                <a:gd name="T9" fmla="*/ 34 h 272"/>
                <a:gd name="T10" fmla="*/ 41 w 454"/>
                <a:gd name="T11" fmla="*/ 68 h 272"/>
                <a:gd name="T12" fmla="*/ 41 w 454"/>
                <a:gd name="T13" fmla="*/ 57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272">
                  <a:moveTo>
                    <a:pt x="454" y="227"/>
                  </a:moveTo>
                  <a:lnTo>
                    <a:pt x="91" y="136"/>
                  </a:lnTo>
                  <a:lnTo>
                    <a:pt x="454" y="45"/>
                  </a:lnTo>
                  <a:lnTo>
                    <a:pt x="454" y="0"/>
                  </a:lnTo>
                  <a:lnTo>
                    <a:pt x="0" y="136"/>
                  </a:lnTo>
                  <a:lnTo>
                    <a:pt x="454" y="272"/>
                  </a:lnTo>
                  <a:lnTo>
                    <a:pt x="454" y="2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AutoShape 50"/>
            <p:cNvSpPr>
              <a:spLocks noChangeArrowheads="1"/>
            </p:cNvSpPr>
            <p:nvPr/>
          </p:nvSpPr>
          <p:spPr bwMode="auto">
            <a:xfrm>
              <a:off x="2031" y="3385"/>
              <a:ext cx="227" cy="9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9" name="Group 54"/>
            <p:cNvGrpSpPr>
              <a:grpSpLocks/>
            </p:cNvGrpSpPr>
            <p:nvPr/>
          </p:nvGrpSpPr>
          <p:grpSpPr bwMode="auto">
            <a:xfrm rot="1800000">
              <a:off x="2258" y="3113"/>
              <a:ext cx="136" cy="136"/>
              <a:chOff x="3029" y="3612"/>
              <a:chExt cx="136" cy="136"/>
            </a:xfrm>
          </p:grpSpPr>
          <p:sp>
            <p:nvSpPr>
              <p:cNvPr id="53" name="Rectangle 51"/>
              <p:cNvSpPr>
                <a:spLocks noChangeArrowheads="1"/>
              </p:cNvSpPr>
              <p:nvPr/>
            </p:nvSpPr>
            <p:spPr bwMode="auto">
              <a:xfrm>
                <a:off x="3075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Rectangle 52"/>
              <p:cNvSpPr>
                <a:spLocks noChangeArrowheads="1"/>
              </p:cNvSpPr>
              <p:nvPr/>
            </p:nvSpPr>
            <p:spPr bwMode="auto">
              <a:xfrm rot="5400000">
                <a:off x="3074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0" name="Group 55"/>
            <p:cNvGrpSpPr>
              <a:grpSpLocks/>
            </p:cNvGrpSpPr>
            <p:nvPr/>
          </p:nvGrpSpPr>
          <p:grpSpPr bwMode="auto">
            <a:xfrm rot="1800000">
              <a:off x="1850" y="3385"/>
              <a:ext cx="136" cy="136"/>
              <a:chOff x="3029" y="3612"/>
              <a:chExt cx="136" cy="136"/>
            </a:xfrm>
          </p:grpSpPr>
          <p:sp>
            <p:nvSpPr>
              <p:cNvPr id="51" name="Rectangle 56"/>
              <p:cNvSpPr>
                <a:spLocks noChangeArrowheads="1"/>
              </p:cNvSpPr>
              <p:nvPr/>
            </p:nvSpPr>
            <p:spPr bwMode="auto">
              <a:xfrm>
                <a:off x="3075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Rectangle 57"/>
              <p:cNvSpPr>
                <a:spLocks noChangeArrowheads="1"/>
              </p:cNvSpPr>
              <p:nvPr/>
            </p:nvSpPr>
            <p:spPr bwMode="auto">
              <a:xfrm rot="5400000">
                <a:off x="3074" y="3612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pop064_故障中</dc:title>
  <dc:subject>pop064_故障中</dc:subject>
  <dc:creator>http://www.digipot.net; http://www.digiot.net</dc:creator>
  <cp:keywords>パワーポイント</cp:keywords>
  <dc:description>貼り紙用素材データ</dc:description>
  <cp:lastModifiedBy/>
  <cp:revision>1</cp:revision>
  <dcterms:created xsi:type="dcterms:W3CDTF">2013-08-21T04:56:22Z</dcterms:created>
  <dcterms:modified xsi:type="dcterms:W3CDTF">2013-08-21T04:56:25Z</dcterms:modified>
  <cp:version>1</cp:version>
</cp:coreProperties>
</file>