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317" y="-317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0" y="1916832"/>
            <a:ext cx="99060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故障中</a:t>
            </a:r>
            <a:endParaRPr lang="ja-JP" altLang="en-US" sz="2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58"/>
          <p:cNvGrpSpPr>
            <a:grpSpLocks/>
          </p:cNvGrpSpPr>
          <p:nvPr/>
        </p:nvGrpSpPr>
        <p:grpSpPr bwMode="auto">
          <a:xfrm>
            <a:off x="1295818" y="663944"/>
            <a:ext cx="7093196" cy="5319898"/>
            <a:chOff x="1850" y="3113"/>
            <a:chExt cx="544" cy="408"/>
          </a:xfrm>
        </p:grpSpPr>
        <p:sp>
          <p:nvSpPr>
            <p:cNvPr id="32" name="Rectangle 37"/>
            <p:cNvSpPr>
              <a:spLocks noChangeArrowheads="1"/>
            </p:cNvSpPr>
            <p:nvPr/>
          </p:nvSpPr>
          <p:spPr bwMode="auto">
            <a:xfrm>
              <a:off x="1941" y="3158"/>
              <a:ext cx="408" cy="363"/>
            </a:xfrm>
            <a:prstGeom prst="rect">
              <a:avLst/>
            </a:prstGeom>
            <a:solidFill>
              <a:srgbClr val="C0C0C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Freeform 46"/>
            <p:cNvSpPr>
              <a:spLocks/>
            </p:cNvSpPr>
            <p:nvPr/>
          </p:nvSpPr>
          <p:spPr bwMode="auto">
            <a:xfrm>
              <a:off x="2167" y="3249"/>
              <a:ext cx="136" cy="136"/>
            </a:xfrm>
            <a:custGeom>
              <a:avLst/>
              <a:gdLst>
                <a:gd name="T0" fmla="*/ 41 w 454"/>
                <a:gd name="T1" fmla="*/ 57 h 272"/>
                <a:gd name="T2" fmla="*/ 8 w 454"/>
                <a:gd name="T3" fmla="*/ 34 h 272"/>
                <a:gd name="T4" fmla="*/ 41 w 454"/>
                <a:gd name="T5" fmla="*/ 12 h 272"/>
                <a:gd name="T6" fmla="*/ 41 w 454"/>
                <a:gd name="T7" fmla="*/ 0 h 272"/>
                <a:gd name="T8" fmla="*/ 0 w 454"/>
                <a:gd name="T9" fmla="*/ 34 h 272"/>
                <a:gd name="T10" fmla="*/ 41 w 454"/>
                <a:gd name="T11" fmla="*/ 68 h 272"/>
                <a:gd name="T12" fmla="*/ 41 w 454"/>
                <a:gd name="T13" fmla="*/ 57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4" h="272">
                  <a:moveTo>
                    <a:pt x="454" y="227"/>
                  </a:moveTo>
                  <a:lnTo>
                    <a:pt x="91" y="136"/>
                  </a:lnTo>
                  <a:lnTo>
                    <a:pt x="454" y="45"/>
                  </a:lnTo>
                  <a:lnTo>
                    <a:pt x="454" y="0"/>
                  </a:lnTo>
                  <a:lnTo>
                    <a:pt x="0" y="136"/>
                  </a:lnTo>
                  <a:lnTo>
                    <a:pt x="454" y="272"/>
                  </a:lnTo>
                  <a:lnTo>
                    <a:pt x="454" y="2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" name="Freeform 47"/>
            <p:cNvSpPr>
              <a:spLocks/>
            </p:cNvSpPr>
            <p:nvPr/>
          </p:nvSpPr>
          <p:spPr bwMode="auto">
            <a:xfrm flipH="1">
              <a:off x="1986" y="3249"/>
              <a:ext cx="136" cy="136"/>
            </a:xfrm>
            <a:custGeom>
              <a:avLst/>
              <a:gdLst>
                <a:gd name="T0" fmla="*/ 41 w 454"/>
                <a:gd name="T1" fmla="*/ 57 h 272"/>
                <a:gd name="T2" fmla="*/ 8 w 454"/>
                <a:gd name="T3" fmla="*/ 34 h 272"/>
                <a:gd name="T4" fmla="*/ 41 w 454"/>
                <a:gd name="T5" fmla="*/ 12 h 272"/>
                <a:gd name="T6" fmla="*/ 41 w 454"/>
                <a:gd name="T7" fmla="*/ 0 h 272"/>
                <a:gd name="T8" fmla="*/ 0 w 454"/>
                <a:gd name="T9" fmla="*/ 34 h 272"/>
                <a:gd name="T10" fmla="*/ 41 w 454"/>
                <a:gd name="T11" fmla="*/ 68 h 272"/>
                <a:gd name="T12" fmla="*/ 41 w 454"/>
                <a:gd name="T13" fmla="*/ 57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4" h="272">
                  <a:moveTo>
                    <a:pt x="454" y="227"/>
                  </a:moveTo>
                  <a:lnTo>
                    <a:pt x="91" y="136"/>
                  </a:lnTo>
                  <a:lnTo>
                    <a:pt x="454" y="45"/>
                  </a:lnTo>
                  <a:lnTo>
                    <a:pt x="454" y="0"/>
                  </a:lnTo>
                  <a:lnTo>
                    <a:pt x="0" y="136"/>
                  </a:lnTo>
                  <a:lnTo>
                    <a:pt x="454" y="272"/>
                  </a:lnTo>
                  <a:lnTo>
                    <a:pt x="454" y="2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" name="AutoShape 50"/>
            <p:cNvSpPr>
              <a:spLocks noChangeArrowheads="1"/>
            </p:cNvSpPr>
            <p:nvPr/>
          </p:nvSpPr>
          <p:spPr bwMode="auto">
            <a:xfrm>
              <a:off x="2031" y="3385"/>
              <a:ext cx="227" cy="90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" name="Group 54"/>
            <p:cNvGrpSpPr>
              <a:grpSpLocks/>
            </p:cNvGrpSpPr>
            <p:nvPr/>
          </p:nvGrpSpPr>
          <p:grpSpPr bwMode="auto">
            <a:xfrm rot="1800000">
              <a:off x="2258" y="3113"/>
              <a:ext cx="136" cy="136"/>
              <a:chOff x="3029" y="3612"/>
              <a:chExt cx="136" cy="136"/>
            </a:xfrm>
          </p:grpSpPr>
          <p:sp>
            <p:nvSpPr>
              <p:cNvPr id="69" name="Rectangle 51"/>
              <p:cNvSpPr>
                <a:spLocks noChangeArrowheads="1"/>
              </p:cNvSpPr>
              <p:nvPr/>
            </p:nvSpPr>
            <p:spPr bwMode="auto">
              <a:xfrm>
                <a:off x="3075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Rectangle 52"/>
              <p:cNvSpPr>
                <a:spLocks noChangeArrowheads="1"/>
              </p:cNvSpPr>
              <p:nvPr/>
            </p:nvSpPr>
            <p:spPr bwMode="auto">
              <a:xfrm rot="5400000">
                <a:off x="3074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" name="Group 55"/>
            <p:cNvGrpSpPr>
              <a:grpSpLocks/>
            </p:cNvGrpSpPr>
            <p:nvPr/>
          </p:nvGrpSpPr>
          <p:grpSpPr bwMode="auto">
            <a:xfrm rot="1800000">
              <a:off x="1850" y="3385"/>
              <a:ext cx="136" cy="136"/>
              <a:chOff x="3029" y="3612"/>
              <a:chExt cx="136" cy="136"/>
            </a:xfrm>
          </p:grpSpPr>
          <p:sp>
            <p:nvSpPr>
              <p:cNvPr id="67" name="Rectangle 56"/>
              <p:cNvSpPr>
                <a:spLocks noChangeArrowheads="1"/>
              </p:cNvSpPr>
              <p:nvPr/>
            </p:nvSpPr>
            <p:spPr bwMode="auto">
              <a:xfrm>
                <a:off x="3075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Rectangle 57"/>
              <p:cNvSpPr>
                <a:spLocks noChangeArrowheads="1"/>
              </p:cNvSpPr>
              <p:nvPr/>
            </p:nvSpPr>
            <p:spPr bwMode="auto">
              <a:xfrm rot="5400000">
                <a:off x="3074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272480" y="332656"/>
            <a:ext cx="936104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故障中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6" name="Group 58"/>
          <p:cNvGrpSpPr>
            <a:grpSpLocks/>
          </p:cNvGrpSpPr>
          <p:nvPr/>
        </p:nvGrpSpPr>
        <p:grpSpPr bwMode="auto">
          <a:xfrm>
            <a:off x="2392680" y="2635598"/>
            <a:ext cx="5120640" cy="3840482"/>
            <a:chOff x="1850" y="3113"/>
            <a:chExt cx="544" cy="408"/>
          </a:xfrm>
        </p:grpSpPr>
        <p:sp>
          <p:nvSpPr>
            <p:cNvPr id="51" name="Rectangle 37"/>
            <p:cNvSpPr>
              <a:spLocks noChangeArrowheads="1"/>
            </p:cNvSpPr>
            <p:nvPr/>
          </p:nvSpPr>
          <p:spPr bwMode="auto">
            <a:xfrm>
              <a:off x="1941" y="3158"/>
              <a:ext cx="408" cy="363"/>
            </a:xfrm>
            <a:prstGeom prst="rect">
              <a:avLst/>
            </a:prstGeom>
            <a:solidFill>
              <a:srgbClr val="C0C0C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Freeform 46"/>
            <p:cNvSpPr>
              <a:spLocks/>
            </p:cNvSpPr>
            <p:nvPr/>
          </p:nvSpPr>
          <p:spPr bwMode="auto">
            <a:xfrm>
              <a:off x="2167" y="3249"/>
              <a:ext cx="136" cy="136"/>
            </a:xfrm>
            <a:custGeom>
              <a:avLst/>
              <a:gdLst>
                <a:gd name="T0" fmla="*/ 41 w 454"/>
                <a:gd name="T1" fmla="*/ 57 h 272"/>
                <a:gd name="T2" fmla="*/ 8 w 454"/>
                <a:gd name="T3" fmla="*/ 34 h 272"/>
                <a:gd name="T4" fmla="*/ 41 w 454"/>
                <a:gd name="T5" fmla="*/ 12 h 272"/>
                <a:gd name="T6" fmla="*/ 41 w 454"/>
                <a:gd name="T7" fmla="*/ 0 h 272"/>
                <a:gd name="T8" fmla="*/ 0 w 454"/>
                <a:gd name="T9" fmla="*/ 34 h 272"/>
                <a:gd name="T10" fmla="*/ 41 w 454"/>
                <a:gd name="T11" fmla="*/ 68 h 272"/>
                <a:gd name="T12" fmla="*/ 41 w 454"/>
                <a:gd name="T13" fmla="*/ 57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4" h="272">
                  <a:moveTo>
                    <a:pt x="454" y="227"/>
                  </a:moveTo>
                  <a:lnTo>
                    <a:pt x="91" y="136"/>
                  </a:lnTo>
                  <a:lnTo>
                    <a:pt x="454" y="45"/>
                  </a:lnTo>
                  <a:lnTo>
                    <a:pt x="454" y="0"/>
                  </a:lnTo>
                  <a:lnTo>
                    <a:pt x="0" y="136"/>
                  </a:lnTo>
                  <a:lnTo>
                    <a:pt x="454" y="272"/>
                  </a:lnTo>
                  <a:lnTo>
                    <a:pt x="454" y="2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" name="Freeform 47"/>
            <p:cNvSpPr>
              <a:spLocks/>
            </p:cNvSpPr>
            <p:nvPr/>
          </p:nvSpPr>
          <p:spPr bwMode="auto">
            <a:xfrm flipH="1">
              <a:off x="1986" y="3249"/>
              <a:ext cx="136" cy="136"/>
            </a:xfrm>
            <a:custGeom>
              <a:avLst/>
              <a:gdLst>
                <a:gd name="T0" fmla="*/ 41 w 454"/>
                <a:gd name="T1" fmla="*/ 57 h 272"/>
                <a:gd name="T2" fmla="*/ 8 w 454"/>
                <a:gd name="T3" fmla="*/ 34 h 272"/>
                <a:gd name="T4" fmla="*/ 41 w 454"/>
                <a:gd name="T5" fmla="*/ 12 h 272"/>
                <a:gd name="T6" fmla="*/ 41 w 454"/>
                <a:gd name="T7" fmla="*/ 0 h 272"/>
                <a:gd name="T8" fmla="*/ 0 w 454"/>
                <a:gd name="T9" fmla="*/ 34 h 272"/>
                <a:gd name="T10" fmla="*/ 41 w 454"/>
                <a:gd name="T11" fmla="*/ 68 h 272"/>
                <a:gd name="T12" fmla="*/ 41 w 454"/>
                <a:gd name="T13" fmla="*/ 57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4" h="272">
                  <a:moveTo>
                    <a:pt x="454" y="227"/>
                  </a:moveTo>
                  <a:lnTo>
                    <a:pt x="91" y="136"/>
                  </a:lnTo>
                  <a:lnTo>
                    <a:pt x="454" y="45"/>
                  </a:lnTo>
                  <a:lnTo>
                    <a:pt x="454" y="0"/>
                  </a:lnTo>
                  <a:lnTo>
                    <a:pt x="0" y="136"/>
                  </a:lnTo>
                  <a:lnTo>
                    <a:pt x="454" y="272"/>
                  </a:lnTo>
                  <a:lnTo>
                    <a:pt x="454" y="2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" name="AutoShape 50"/>
            <p:cNvSpPr>
              <a:spLocks noChangeArrowheads="1"/>
            </p:cNvSpPr>
            <p:nvPr/>
          </p:nvSpPr>
          <p:spPr bwMode="auto">
            <a:xfrm>
              <a:off x="2031" y="3385"/>
              <a:ext cx="227" cy="90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" name="Group 54"/>
            <p:cNvGrpSpPr>
              <a:grpSpLocks/>
            </p:cNvGrpSpPr>
            <p:nvPr/>
          </p:nvGrpSpPr>
          <p:grpSpPr bwMode="auto">
            <a:xfrm rot="1800000">
              <a:off x="2258" y="3113"/>
              <a:ext cx="136" cy="136"/>
              <a:chOff x="3029" y="3612"/>
              <a:chExt cx="136" cy="136"/>
            </a:xfrm>
          </p:grpSpPr>
          <p:sp>
            <p:nvSpPr>
              <p:cNvPr id="59" name="Rectangle 51"/>
              <p:cNvSpPr>
                <a:spLocks noChangeArrowheads="1"/>
              </p:cNvSpPr>
              <p:nvPr/>
            </p:nvSpPr>
            <p:spPr bwMode="auto">
              <a:xfrm>
                <a:off x="3075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Rectangle 52"/>
              <p:cNvSpPr>
                <a:spLocks noChangeArrowheads="1"/>
              </p:cNvSpPr>
              <p:nvPr/>
            </p:nvSpPr>
            <p:spPr bwMode="auto">
              <a:xfrm rot="5400000">
                <a:off x="3074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" name="Group 55"/>
            <p:cNvGrpSpPr>
              <a:grpSpLocks/>
            </p:cNvGrpSpPr>
            <p:nvPr/>
          </p:nvGrpSpPr>
          <p:grpSpPr bwMode="auto">
            <a:xfrm rot="1800000">
              <a:off x="1850" y="3385"/>
              <a:ext cx="136" cy="136"/>
              <a:chOff x="3029" y="3612"/>
              <a:chExt cx="136" cy="136"/>
            </a:xfrm>
          </p:grpSpPr>
          <p:sp>
            <p:nvSpPr>
              <p:cNvPr id="57" name="Rectangle 56"/>
              <p:cNvSpPr>
                <a:spLocks noChangeArrowheads="1"/>
              </p:cNvSpPr>
              <p:nvPr/>
            </p:nvSpPr>
            <p:spPr bwMode="auto">
              <a:xfrm>
                <a:off x="3075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Rectangle 57"/>
              <p:cNvSpPr>
                <a:spLocks noChangeArrowheads="1"/>
              </p:cNvSpPr>
              <p:nvPr/>
            </p:nvSpPr>
            <p:spPr bwMode="auto">
              <a:xfrm rot="5400000">
                <a:off x="3074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908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416496" y="1484784"/>
            <a:ext cx="921702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利用できません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272480" y="2587811"/>
            <a:ext cx="936104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故障中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2452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/>
        </p:nvSpPr>
        <p:spPr>
          <a:xfrm>
            <a:off x="272480" y="332656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故障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67542" y="4710623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中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3" name="Group 58"/>
          <p:cNvGrpSpPr>
            <a:grpSpLocks/>
          </p:cNvGrpSpPr>
          <p:nvPr/>
        </p:nvGrpSpPr>
        <p:grpSpPr bwMode="auto">
          <a:xfrm>
            <a:off x="1234233" y="2060389"/>
            <a:ext cx="5788660" cy="4341496"/>
            <a:chOff x="1850" y="3113"/>
            <a:chExt cx="544" cy="408"/>
          </a:xfrm>
        </p:grpSpPr>
        <p:sp>
          <p:nvSpPr>
            <p:cNvPr id="34" name="Rectangle 37"/>
            <p:cNvSpPr>
              <a:spLocks noChangeArrowheads="1"/>
            </p:cNvSpPr>
            <p:nvPr/>
          </p:nvSpPr>
          <p:spPr bwMode="auto">
            <a:xfrm>
              <a:off x="1941" y="3158"/>
              <a:ext cx="408" cy="363"/>
            </a:xfrm>
            <a:prstGeom prst="rect">
              <a:avLst/>
            </a:prstGeom>
            <a:solidFill>
              <a:srgbClr val="C0C0C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Freeform 46"/>
            <p:cNvSpPr>
              <a:spLocks/>
            </p:cNvSpPr>
            <p:nvPr/>
          </p:nvSpPr>
          <p:spPr bwMode="auto">
            <a:xfrm>
              <a:off x="2167" y="3249"/>
              <a:ext cx="136" cy="136"/>
            </a:xfrm>
            <a:custGeom>
              <a:avLst/>
              <a:gdLst>
                <a:gd name="T0" fmla="*/ 41 w 454"/>
                <a:gd name="T1" fmla="*/ 57 h 272"/>
                <a:gd name="T2" fmla="*/ 8 w 454"/>
                <a:gd name="T3" fmla="*/ 34 h 272"/>
                <a:gd name="T4" fmla="*/ 41 w 454"/>
                <a:gd name="T5" fmla="*/ 12 h 272"/>
                <a:gd name="T6" fmla="*/ 41 w 454"/>
                <a:gd name="T7" fmla="*/ 0 h 272"/>
                <a:gd name="T8" fmla="*/ 0 w 454"/>
                <a:gd name="T9" fmla="*/ 34 h 272"/>
                <a:gd name="T10" fmla="*/ 41 w 454"/>
                <a:gd name="T11" fmla="*/ 68 h 272"/>
                <a:gd name="T12" fmla="*/ 41 w 454"/>
                <a:gd name="T13" fmla="*/ 57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4" h="272">
                  <a:moveTo>
                    <a:pt x="454" y="227"/>
                  </a:moveTo>
                  <a:lnTo>
                    <a:pt x="91" y="136"/>
                  </a:lnTo>
                  <a:lnTo>
                    <a:pt x="454" y="45"/>
                  </a:lnTo>
                  <a:lnTo>
                    <a:pt x="454" y="0"/>
                  </a:lnTo>
                  <a:lnTo>
                    <a:pt x="0" y="136"/>
                  </a:lnTo>
                  <a:lnTo>
                    <a:pt x="454" y="272"/>
                  </a:lnTo>
                  <a:lnTo>
                    <a:pt x="454" y="2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" name="Freeform 47"/>
            <p:cNvSpPr>
              <a:spLocks/>
            </p:cNvSpPr>
            <p:nvPr/>
          </p:nvSpPr>
          <p:spPr bwMode="auto">
            <a:xfrm flipH="1">
              <a:off x="1986" y="3249"/>
              <a:ext cx="136" cy="136"/>
            </a:xfrm>
            <a:custGeom>
              <a:avLst/>
              <a:gdLst>
                <a:gd name="T0" fmla="*/ 41 w 454"/>
                <a:gd name="T1" fmla="*/ 57 h 272"/>
                <a:gd name="T2" fmla="*/ 8 w 454"/>
                <a:gd name="T3" fmla="*/ 34 h 272"/>
                <a:gd name="T4" fmla="*/ 41 w 454"/>
                <a:gd name="T5" fmla="*/ 12 h 272"/>
                <a:gd name="T6" fmla="*/ 41 w 454"/>
                <a:gd name="T7" fmla="*/ 0 h 272"/>
                <a:gd name="T8" fmla="*/ 0 w 454"/>
                <a:gd name="T9" fmla="*/ 34 h 272"/>
                <a:gd name="T10" fmla="*/ 41 w 454"/>
                <a:gd name="T11" fmla="*/ 68 h 272"/>
                <a:gd name="T12" fmla="*/ 41 w 454"/>
                <a:gd name="T13" fmla="*/ 57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4" h="272">
                  <a:moveTo>
                    <a:pt x="454" y="227"/>
                  </a:moveTo>
                  <a:lnTo>
                    <a:pt x="91" y="136"/>
                  </a:lnTo>
                  <a:lnTo>
                    <a:pt x="454" y="45"/>
                  </a:lnTo>
                  <a:lnTo>
                    <a:pt x="454" y="0"/>
                  </a:lnTo>
                  <a:lnTo>
                    <a:pt x="0" y="136"/>
                  </a:lnTo>
                  <a:lnTo>
                    <a:pt x="454" y="272"/>
                  </a:lnTo>
                  <a:lnTo>
                    <a:pt x="454" y="2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" name="AutoShape 50"/>
            <p:cNvSpPr>
              <a:spLocks noChangeArrowheads="1"/>
            </p:cNvSpPr>
            <p:nvPr/>
          </p:nvSpPr>
          <p:spPr bwMode="auto">
            <a:xfrm>
              <a:off x="2031" y="3385"/>
              <a:ext cx="227" cy="90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7" name="Group 54"/>
            <p:cNvGrpSpPr>
              <a:grpSpLocks/>
            </p:cNvGrpSpPr>
            <p:nvPr/>
          </p:nvGrpSpPr>
          <p:grpSpPr bwMode="auto">
            <a:xfrm rot="1800000">
              <a:off x="2258" y="3113"/>
              <a:ext cx="136" cy="136"/>
              <a:chOff x="3029" y="3612"/>
              <a:chExt cx="136" cy="136"/>
            </a:xfrm>
          </p:grpSpPr>
          <p:sp>
            <p:nvSpPr>
              <p:cNvPr id="71" name="Rectangle 51"/>
              <p:cNvSpPr>
                <a:spLocks noChangeArrowheads="1"/>
              </p:cNvSpPr>
              <p:nvPr/>
            </p:nvSpPr>
            <p:spPr bwMode="auto">
              <a:xfrm>
                <a:off x="3075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" name="Rectangle 52"/>
              <p:cNvSpPr>
                <a:spLocks noChangeArrowheads="1"/>
              </p:cNvSpPr>
              <p:nvPr/>
            </p:nvSpPr>
            <p:spPr bwMode="auto">
              <a:xfrm rot="5400000">
                <a:off x="3074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8" name="Group 55"/>
            <p:cNvGrpSpPr>
              <a:grpSpLocks/>
            </p:cNvGrpSpPr>
            <p:nvPr/>
          </p:nvGrpSpPr>
          <p:grpSpPr bwMode="auto">
            <a:xfrm rot="1800000">
              <a:off x="1850" y="3385"/>
              <a:ext cx="136" cy="136"/>
              <a:chOff x="3029" y="3612"/>
              <a:chExt cx="136" cy="136"/>
            </a:xfrm>
          </p:grpSpPr>
          <p:sp>
            <p:nvSpPr>
              <p:cNvPr id="69" name="Rectangle 56"/>
              <p:cNvSpPr>
                <a:spLocks noChangeArrowheads="1"/>
              </p:cNvSpPr>
              <p:nvPr/>
            </p:nvSpPr>
            <p:spPr bwMode="auto">
              <a:xfrm>
                <a:off x="3075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Rectangle 57"/>
              <p:cNvSpPr>
                <a:spLocks noChangeArrowheads="1"/>
              </p:cNvSpPr>
              <p:nvPr/>
            </p:nvSpPr>
            <p:spPr bwMode="auto">
              <a:xfrm rot="5400000">
                <a:off x="3074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8063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416496" y="188640"/>
            <a:ext cx="921702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利用</a:t>
            </a:r>
            <a:r>
              <a:rPr lang="ja-JP" altLang="en-US" sz="66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できません</a:t>
            </a:r>
          </a:p>
        </p:txBody>
      </p:sp>
      <p:sp>
        <p:nvSpPr>
          <p:cNvPr id="89" name="正方形/長方形 88"/>
          <p:cNvSpPr/>
          <p:nvPr/>
        </p:nvSpPr>
        <p:spPr>
          <a:xfrm>
            <a:off x="416496" y="4486461"/>
            <a:ext cx="91450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故障中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3" name="Group 58"/>
          <p:cNvGrpSpPr>
            <a:grpSpLocks/>
          </p:cNvGrpSpPr>
          <p:nvPr/>
        </p:nvGrpSpPr>
        <p:grpSpPr bwMode="auto">
          <a:xfrm>
            <a:off x="3095134" y="1314825"/>
            <a:ext cx="3762866" cy="2822150"/>
            <a:chOff x="1850" y="3113"/>
            <a:chExt cx="544" cy="408"/>
          </a:xfrm>
        </p:grpSpPr>
        <p:sp>
          <p:nvSpPr>
            <p:cNvPr id="44" name="Rectangle 37"/>
            <p:cNvSpPr>
              <a:spLocks noChangeArrowheads="1"/>
            </p:cNvSpPr>
            <p:nvPr/>
          </p:nvSpPr>
          <p:spPr bwMode="auto">
            <a:xfrm>
              <a:off x="1941" y="3158"/>
              <a:ext cx="408" cy="363"/>
            </a:xfrm>
            <a:prstGeom prst="rect">
              <a:avLst/>
            </a:prstGeom>
            <a:solidFill>
              <a:srgbClr val="C0C0C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Freeform 46"/>
            <p:cNvSpPr>
              <a:spLocks/>
            </p:cNvSpPr>
            <p:nvPr/>
          </p:nvSpPr>
          <p:spPr bwMode="auto">
            <a:xfrm>
              <a:off x="2167" y="3249"/>
              <a:ext cx="136" cy="136"/>
            </a:xfrm>
            <a:custGeom>
              <a:avLst/>
              <a:gdLst>
                <a:gd name="T0" fmla="*/ 41 w 454"/>
                <a:gd name="T1" fmla="*/ 57 h 272"/>
                <a:gd name="T2" fmla="*/ 8 w 454"/>
                <a:gd name="T3" fmla="*/ 34 h 272"/>
                <a:gd name="T4" fmla="*/ 41 w 454"/>
                <a:gd name="T5" fmla="*/ 12 h 272"/>
                <a:gd name="T6" fmla="*/ 41 w 454"/>
                <a:gd name="T7" fmla="*/ 0 h 272"/>
                <a:gd name="T8" fmla="*/ 0 w 454"/>
                <a:gd name="T9" fmla="*/ 34 h 272"/>
                <a:gd name="T10" fmla="*/ 41 w 454"/>
                <a:gd name="T11" fmla="*/ 68 h 272"/>
                <a:gd name="T12" fmla="*/ 41 w 454"/>
                <a:gd name="T13" fmla="*/ 57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4" h="272">
                  <a:moveTo>
                    <a:pt x="454" y="227"/>
                  </a:moveTo>
                  <a:lnTo>
                    <a:pt x="91" y="136"/>
                  </a:lnTo>
                  <a:lnTo>
                    <a:pt x="454" y="45"/>
                  </a:lnTo>
                  <a:lnTo>
                    <a:pt x="454" y="0"/>
                  </a:lnTo>
                  <a:lnTo>
                    <a:pt x="0" y="136"/>
                  </a:lnTo>
                  <a:lnTo>
                    <a:pt x="454" y="272"/>
                  </a:lnTo>
                  <a:lnTo>
                    <a:pt x="454" y="2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" name="Freeform 47"/>
            <p:cNvSpPr>
              <a:spLocks/>
            </p:cNvSpPr>
            <p:nvPr/>
          </p:nvSpPr>
          <p:spPr bwMode="auto">
            <a:xfrm flipH="1">
              <a:off x="1986" y="3249"/>
              <a:ext cx="136" cy="136"/>
            </a:xfrm>
            <a:custGeom>
              <a:avLst/>
              <a:gdLst>
                <a:gd name="T0" fmla="*/ 41 w 454"/>
                <a:gd name="T1" fmla="*/ 57 h 272"/>
                <a:gd name="T2" fmla="*/ 8 w 454"/>
                <a:gd name="T3" fmla="*/ 34 h 272"/>
                <a:gd name="T4" fmla="*/ 41 w 454"/>
                <a:gd name="T5" fmla="*/ 12 h 272"/>
                <a:gd name="T6" fmla="*/ 41 w 454"/>
                <a:gd name="T7" fmla="*/ 0 h 272"/>
                <a:gd name="T8" fmla="*/ 0 w 454"/>
                <a:gd name="T9" fmla="*/ 34 h 272"/>
                <a:gd name="T10" fmla="*/ 41 w 454"/>
                <a:gd name="T11" fmla="*/ 68 h 272"/>
                <a:gd name="T12" fmla="*/ 41 w 454"/>
                <a:gd name="T13" fmla="*/ 57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4" h="272">
                  <a:moveTo>
                    <a:pt x="454" y="227"/>
                  </a:moveTo>
                  <a:lnTo>
                    <a:pt x="91" y="136"/>
                  </a:lnTo>
                  <a:lnTo>
                    <a:pt x="454" y="45"/>
                  </a:lnTo>
                  <a:lnTo>
                    <a:pt x="454" y="0"/>
                  </a:lnTo>
                  <a:lnTo>
                    <a:pt x="0" y="136"/>
                  </a:lnTo>
                  <a:lnTo>
                    <a:pt x="454" y="272"/>
                  </a:lnTo>
                  <a:lnTo>
                    <a:pt x="454" y="2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" name="AutoShape 50"/>
            <p:cNvSpPr>
              <a:spLocks noChangeArrowheads="1"/>
            </p:cNvSpPr>
            <p:nvPr/>
          </p:nvSpPr>
          <p:spPr bwMode="auto">
            <a:xfrm>
              <a:off x="2031" y="3385"/>
              <a:ext cx="227" cy="90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8" name="Group 54"/>
            <p:cNvGrpSpPr>
              <a:grpSpLocks/>
            </p:cNvGrpSpPr>
            <p:nvPr/>
          </p:nvGrpSpPr>
          <p:grpSpPr bwMode="auto">
            <a:xfrm rot="1800000">
              <a:off x="2258" y="3113"/>
              <a:ext cx="136" cy="136"/>
              <a:chOff x="3029" y="3612"/>
              <a:chExt cx="136" cy="136"/>
            </a:xfrm>
          </p:grpSpPr>
          <p:sp>
            <p:nvSpPr>
              <p:cNvPr id="66" name="Rectangle 51"/>
              <p:cNvSpPr>
                <a:spLocks noChangeArrowheads="1"/>
              </p:cNvSpPr>
              <p:nvPr/>
            </p:nvSpPr>
            <p:spPr bwMode="auto">
              <a:xfrm>
                <a:off x="3075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" name="Rectangle 52"/>
              <p:cNvSpPr>
                <a:spLocks noChangeArrowheads="1"/>
              </p:cNvSpPr>
              <p:nvPr/>
            </p:nvSpPr>
            <p:spPr bwMode="auto">
              <a:xfrm rot="5400000">
                <a:off x="3074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9" name="Group 55"/>
            <p:cNvGrpSpPr>
              <a:grpSpLocks/>
            </p:cNvGrpSpPr>
            <p:nvPr/>
          </p:nvGrpSpPr>
          <p:grpSpPr bwMode="auto">
            <a:xfrm rot="1800000">
              <a:off x="1850" y="3385"/>
              <a:ext cx="136" cy="136"/>
              <a:chOff x="3029" y="3612"/>
              <a:chExt cx="136" cy="136"/>
            </a:xfrm>
          </p:grpSpPr>
          <p:sp>
            <p:nvSpPr>
              <p:cNvPr id="50" name="Rectangle 56"/>
              <p:cNvSpPr>
                <a:spLocks noChangeArrowheads="1"/>
              </p:cNvSpPr>
              <p:nvPr/>
            </p:nvSpPr>
            <p:spPr bwMode="auto">
              <a:xfrm>
                <a:off x="3075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" name="Rectangle 57"/>
              <p:cNvSpPr>
                <a:spLocks noChangeArrowheads="1"/>
              </p:cNvSpPr>
              <p:nvPr/>
            </p:nvSpPr>
            <p:spPr bwMode="auto">
              <a:xfrm rot="5400000">
                <a:off x="3074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300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pop064_故障中</dc:title>
  <dc:subject>pop064_故障中</dc:subject>
  <dc:creator>http://www.digipot.net; http://www.digiot.net</dc:creator>
  <cp:keywords>パワーポイント</cp:keywords>
  <dc:description>貼り紙用素材データ</dc:description>
  <cp:lastModifiedBy/>
  <cp:revision>1</cp:revision>
  <dcterms:created xsi:type="dcterms:W3CDTF">2013-08-21T04:56:38Z</dcterms:created>
  <dcterms:modified xsi:type="dcterms:W3CDTF">2013-08-21T04:56:40Z</dcterms:modified>
  <cp:version>1</cp:version>
</cp:coreProperties>
</file>