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33" d="100"/>
          <a:sy n="33" d="100"/>
        </p:scale>
        <p:origin x="-312" y="-6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3068960" y="730928"/>
            <a:ext cx="3744416" cy="92005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7500"/>
              </a:lnSpc>
            </a:pPr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塗りたて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88640" y="1615083"/>
            <a:ext cx="3744416" cy="74789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注意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84"/>
          <p:cNvGrpSpPr>
            <a:grpSpLocks/>
          </p:cNvGrpSpPr>
          <p:nvPr/>
        </p:nvGrpSpPr>
        <p:grpSpPr bwMode="auto">
          <a:xfrm>
            <a:off x="404664" y="1080178"/>
            <a:ext cx="5986240" cy="7716058"/>
            <a:chOff x="2031" y="1525"/>
            <a:chExt cx="1090" cy="1405"/>
          </a:xfrm>
        </p:grpSpPr>
        <p:sp>
          <p:nvSpPr>
            <p:cNvPr id="17" name="AutoShape 85"/>
            <p:cNvSpPr>
              <a:spLocks noChangeArrowheads="1"/>
            </p:cNvSpPr>
            <p:nvPr/>
          </p:nvSpPr>
          <p:spPr bwMode="auto">
            <a:xfrm>
              <a:off x="2576" y="2341"/>
              <a:ext cx="181" cy="589"/>
            </a:xfrm>
            <a:prstGeom prst="roundRect">
              <a:avLst>
                <a:gd name="adj" fmla="val 50000"/>
              </a:avLst>
            </a:prstGeom>
            <a:solidFill>
              <a:srgbClr val="9966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AutoShape 86"/>
            <p:cNvSpPr>
              <a:spLocks noChangeArrowheads="1"/>
            </p:cNvSpPr>
            <p:nvPr/>
          </p:nvSpPr>
          <p:spPr bwMode="auto">
            <a:xfrm rot="5400000">
              <a:off x="2508" y="2047"/>
              <a:ext cx="317" cy="544"/>
            </a:xfrm>
            <a:prstGeom prst="flowChartDelay">
              <a:avLst/>
            </a:prstGeom>
            <a:solidFill>
              <a:srgbClr val="996633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Freeform 87" descr="縦線"/>
            <p:cNvSpPr>
              <a:spLocks/>
            </p:cNvSpPr>
            <p:nvPr/>
          </p:nvSpPr>
          <p:spPr bwMode="auto">
            <a:xfrm>
              <a:off x="2259" y="1933"/>
              <a:ext cx="771" cy="227"/>
            </a:xfrm>
            <a:custGeom>
              <a:avLst/>
              <a:gdLst>
                <a:gd name="T0" fmla="*/ 680 w 771"/>
                <a:gd name="T1" fmla="*/ 227 h 227"/>
                <a:gd name="T2" fmla="*/ 136 w 771"/>
                <a:gd name="T3" fmla="*/ 227 h 227"/>
                <a:gd name="T4" fmla="*/ 90 w 771"/>
                <a:gd name="T5" fmla="*/ 136 h 227"/>
                <a:gd name="T6" fmla="*/ 0 w 771"/>
                <a:gd name="T7" fmla="*/ 45 h 227"/>
                <a:gd name="T8" fmla="*/ 181 w 771"/>
                <a:gd name="T9" fmla="*/ 0 h 227"/>
                <a:gd name="T10" fmla="*/ 226 w 771"/>
                <a:gd name="T11" fmla="*/ 91 h 227"/>
                <a:gd name="T12" fmla="*/ 226 w 771"/>
                <a:gd name="T13" fmla="*/ 0 h 227"/>
                <a:gd name="T14" fmla="*/ 362 w 771"/>
                <a:gd name="T15" fmla="*/ 0 h 227"/>
                <a:gd name="T16" fmla="*/ 362 w 771"/>
                <a:gd name="T17" fmla="*/ 91 h 227"/>
                <a:gd name="T18" fmla="*/ 408 w 771"/>
                <a:gd name="T19" fmla="*/ 0 h 227"/>
                <a:gd name="T20" fmla="*/ 544 w 771"/>
                <a:gd name="T21" fmla="*/ 0 h 227"/>
                <a:gd name="T22" fmla="*/ 544 w 771"/>
                <a:gd name="T23" fmla="*/ 91 h 227"/>
                <a:gd name="T24" fmla="*/ 589 w 771"/>
                <a:gd name="T25" fmla="*/ 0 h 227"/>
                <a:gd name="T26" fmla="*/ 771 w 771"/>
                <a:gd name="T27" fmla="*/ 0 h 227"/>
                <a:gd name="T28" fmla="*/ 680 w 771"/>
                <a:gd name="T29" fmla="*/ 136 h 227"/>
                <a:gd name="T30" fmla="*/ 680 w 771"/>
                <a:gd name="T31" fmla="*/ 227 h 22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71" h="227">
                  <a:moveTo>
                    <a:pt x="680" y="227"/>
                  </a:moveTo>
                  <a:lnTo>
                    <a:pt x="136" y="227"/>
                  </a:lnTo>
                  <a:lnTo>
                    <a:pt x="90" y="136"/>
                  </a:lnTo>
                  <a:lnTo>
                    <a:pt x="0" y="45"/>
                  </a:lnTo>
                  <a:lnTo>
                    <a:pt x="181" y="0"/>
                  </a:lnTo>
                  <a:lnTo>
                    <a:pt x="226" y="91"/>
                  </a:lnTo>
                  <a:lnTo>
                    <a:pt x="226" y="0"/>
                  </a:lnTo>
                  <a:lnTo>
                    <a:pt x="362" y="0"/>
                  </a:lnTo>
                  <a:lnTo>
                    <a:pt x="362" y="91"/>
                  </a:lnTo>
                  <a:lnTo>
                    <a:pt x="408" y="0"/>
                  </a:lnTo>
                  <a:lnTo>
                    <a:pt x="544" y="0"/>
                  </a:lnTo>
                  <a:lnTo>
                    <a:pt x="544" y="91"/>
                  </a:lnTo>
                  <a:lnTo>
                    <a:pt x="589" y="0"/>
                  </a:lnTo>
                  <a:lnTo>
                    <a:pt x="771" y="0"/>
                  </a:lnTo>
                  <a:lnTo>
                    <a:pt x="680" y="136"/>
                  </a:lnTo>
                  <a:lnTo>
                    <a:pt x="680" y="227"/>
                  </a:lnTo>
                  <a:close/>
                </a:path>
              </a:pathLst>
            </a:custGeom>
            <a:pattFill prst="ltVert">
              <a:fgClr>
                <a:srgbClr val="969696"/>
              </a:fgClr>
              <a:bgClr>
                <a:srgbClr val="DDDDDD"/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Freeform 88"/>
            <p:cNvSpPr>
              <a:spLocks/>
            </p:cNvSpPr>
            <p:nvPr/>
          </p:nvSpPr>
          <p:spPr bwMode="auto">
            <a:xfrm>
              <a:off x="2258" y="1933"/>
              <a:ext cx="771" cy="182"/>
            </a:xfrm>
            <a:custGeom>
              <a:avLst/>
              <a:gdLst>
                <a:gd name="T0" fmla="*/ 91 w 771"/>
                <a:gd name="T1" fmla="*/ 136 h 182"/>
                <a:gd name="T2" fmla="*/ 0 w 771"/>
                <a:gd name="T3" fmla="*/ 46 h 182"/>
                <a:gd name="T4" fmla="*/ 182 w 771"/>
                <a:gd name="T5" fmla="*/ 0 h 182"/>
                <a:gd name="T6" fmla="*/ 227 w 771"/>
                <a:gd name="T7" fmla="*/ 91 h 182"/>
                <a:gd name="T8" fmla="*/ 227 w 771"/>
                <a:gd name="T9" fmla="*/ 0 h 182"/>
                <a:gd name="T10" fmla="*/ 363 w 771"/>
                <a:gd name="T11" fmla="*/ 0 h 182"/>
                <a:gd name="T12" fmla="*/ 363 w 771"/>
                <a:gd name="T13" fmla="*/ 46 h 182"/>
                <a:gd name="T14" fmla="*/ 363 w 771"/>
                <a:gd name="T15" fmla="*/ 91 h 182"/>
                <a:gd name="T16" fmla="*/ 408 w 771"/>
                <a:gd name="T17" fmla="*/ 0 h 182"/>
                <a:gd name="T18" fmla="*/ 544 w 771"/>
                <a:gd name="T19" fmla="*/ 0 h 182"/>
                <a:gd name="T20" fmla="*/ 544 w 771"/>
                <a:gd name="T21" fmla="*/ 91 h 182"/>
                <a:gd name="T22" fmla="*/ 590 w 771"/>
                <a:gd name="T23" fmla="*/ 0 h 182"/>
                <a:gd name="T24" fmla="*/ 771 w 771"/>
                <a:gd name="T25" fmla="*/ 0 h 182"/>
                <a:gd name="T26" fmla="*/ 681 w 771"/>
                <a:gd name="T27" fmla="*/ 136 h 182"/>
                <a:gd name="T28" fmla="*/ 499 w 771"/>
                <a:gd name="T29" fmla="*/ 136 h 182"/>
                <a:gd name="T30" fmla="*/ 454 w 771"/>
                <a:gd name="T31" fmla="*/ 91 h 182"/>
                <a:gd name="T32" fmla="*/ 318 w 771"/>
                <a:gd name="T33" fmla="*/ 182 h 182"/>
                <a:gd name="T34" fmla="*/ 272 w 771"/>
                <a:gd name="T35" fmla="*/ 136 h 182"/>
                <a:gd name="T36" fmla="*/ 227 w 771"/>
                <a:gd name="T37" fmla="*/ 182 h 182"/>
                <a:gd name="T38" fmla="*/ 182 w 771"/>
                <a:gd name="T39" fmla="*/ 136 h 182"/>
                <a:gd name="T40" fmla="*/ 136 w 771"/>
                <a:gd name="T41" fmla="*/ 182 h 182"/>
                <a:gd name="T42" fmla="*/ 91 w 771"/>
                <a:gd name="T43" fmla="*/ 136 h 18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71" h="182">
                  <a:moveTo>
                    <a:pt x="91" y="136"/>
                  </a:moveTo>
                  <a:lnTo>
                    <a:pt x="0" y="46"/>
                  </a:lnTo>
                  <a:lnTo>
                    <a:pt x="182" y="0"/>
                  </a:lnTo>
                  <a:lnTo>
                    <a:pt x="227" y="91"/>
                  </a:lnTo>
                  <a:lnTo>
                    <a:pt x="227" y="0"/>
                  </a:lnTo>
                  <a:lnTo>
                    <a:pt x="363" y="0"/>
                  </a:lnTo>
                  <a:lnTo>
                    <a:pt x="363" y="46"/>
                  </a:lnTo>
                  <a:lnTo>
                    <a:pt x="363" y="91"/>
                  </a:lnTo>
                  <a:lnTo>
                    <a:pt x="408" y="0"/>
                  </a:lnTo>
                  <a:lnTo>
                    <a:pt x="544" y="0"/>
                  </a:lnTo>
                  <a:lnTo>
                    <a:pt x="544" y="91"/>
                  </a:lnTo>
                  <a:lnTo>
                    <a:pt x="590" y="0"/>
                  </a:lnTo>
                  <a:lnTo>
                    <a:pt x="771" y="0"/>
                  </a:lnTo>
                  <a:lnTo>
                    <a:pt x="681" y="136"/>
                  </a:lnTo>
                  <a:lnTo>
                    <a:pt x="499" y="136"/>
                  </a:lnTo>
                  <a:lnTo>
                    <a:pt x="454" y="91"/>
                  </a:lnTo>
                  <a:lnTo>
                    <a:pt x="318" y="182"/>
                  </a:lnTo>
                  <a:lnTo>
                    <a:pt x="272" y="136"/>
                  </a:lnTo>
                  <a:lnTo>
                    <a:pt x="227" y="182"/>
                  </a:lnTo>
                  <a:lnTo>
                    <a:pt x="182" y="136"/>
                  </a:lnTo>
                  <a:lnTo>
                    <a:pt x="136" y="182"/>
                  </a:lnTo>
                  <a:lnTo>
                    <a:pt x="91" y="136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Freeform 89"/>
            <p:cNvSpPr>
              <a:spLocks/>
            </p:cNvSpPr>
            <p:nvPr/>
          </p:nvSpPr>
          <p:spPr bwMode="auto">
            <a:xfrm>
              <a:off x="2031" y="1888"/>
              <a:ext cx="226" cy="90"/>
            </a:xfrm>
            <a:custGeom>
              <a:avLst/>
              <a:gdLst>
                <a:gd name="T0" fmla="*/ 226 w 226"/>
                <a:gd name="T1" fmla="*/ 45 h 90"/>
                <a:gd name="T2" fmla="*/ 90 w 226"/>
                <a:gd name="T3" fmla="*/ 90 h 90"/>
                <a:gd name="T4" fmla="*/ 0 w 226"/>
                <a:gd name="T5" fmla="*/ 45 h 90"/>
                <a:gd name="T6" fmla="*/ 90 w 226"/>
                <a:gd name="T7" fmla="*/ 0 h 90"/>
                <a:gd name="T8" fmla="*/ 226 w 226"/>
                <a:gd name="T9" fmla="*/ 45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" h="90">
                  <a:moveTo>
                    <a:pt x="226" y="45"/>
                  </a:moveTo>
                  <a:lnTo>
                    <a:pt x="90" y="90"/>
                  </a:lnTo>
                  <a:lnTo>
                    <a:pt x="0" y="45"/>
                  </a:lnTo>
                  <a:lnTo>
                    <a:pt x="90" y="0"/>
                  </a:lnTo>
                  <a:lnTo>
                    <a:pt x="226" y="45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Freeform 90"/>
            <p:cNvSpPr>
              <a:spLocks/>
            </p:cNvSpPr>
            <p:nvPr/>
          </p:nvSpPr>
          <p:spPr bwMode="auto">
            <a:xfrm>
              <a:off x="2258" y="1661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0 w 136"/>
                <a:gd name="T3" fmla="*/ 91 h 181"/>
                <a:gd name="T4" fmla="*/ 0 w 136"/>
                <a:gd name="T5" fmla="*/ 0 h 181"/>
                <a:gd name="T6" fmla="*/ 91 w 136"/>
                <a:gd name="T7" fmla="*/ 45 h 181"/>
                <a:gd name="T8" fmla="*/ 136 w 136"/>
                <a:gd name="T9" fmla="*/ 181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0" y="91"/>
                  </a:lnTo>
                  <a:lnTo>
                    <a:pt x="0" y="0"/>
                  </a:lnTo>
                  <a:lnTo>
                    <a:pt x="91" y="45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Freeform 91"/>
            <p:cNvSpPr>
              <a:spLocks/>
            </p:cNvSpPr>
            <p:nvPr/>
          </p:nvSpPr>
          <p:spPr bwMode="auto">
            <a:xfrm>
              <a:off x="2984" y="1752"/>
              <a:ext cx="137" cy="136"/>
            </a:xfrm>
            <a:custGeom>
              <a:avLst/>
              <a:gdLst>
                <a:gd name="T0" fmla="*/ 0 w 137"/>
                <a:gd name="T1" fmla="*/ 136 h 136"/>
                <a:gd name="T2" fmla="*/ 46 w 137"/>
                <a:gd name="T3" fmla="*/ 0 h 136"/>
                <a:gd name="T4" fmla="*/ 137 w 137"/>
                <a:gd name="T5" fmla="*/ 0 h 136"/>
                <a:gd name="T6" fmla="*/ 137 w 137"/>
                <a:gd name="T7" fmla="*/ 91 h 136"/>
                <a:gd name="T8" fmla="*/ 0 w 137"/>
                <a:gd name="T9" fmla="*/ 136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46" y="0"/>
                  </a:lnTo>
                  <a:lnTo>
                    <a:pt x="137" y="0"/>
                  </a:lnTo>
                  <a:lnTo>
                    <a:pt x="137" y="91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>
              <a:off x="2530" y="1525"/>
              <a:ext cx="91" cy="227"/>
            </a:xfrm>
            <a:custGeom>
              <a:avLst/>
              <a:gdLst>
                <a:gd name="T0" fmla="*/ 46 w 91"/>
                <a:gd name="T1" fmla="*/ 227 h 227"/>
                <a:gd name="T2" fmla="*/ 0 w 91"/>
                <a:gd name="T3" fmla="*/ 45 h 227"/>
                <a:gd name="T4" fmla="*/ 46 w 91"/>
                <a:gd name="T5" fmla="*/ 0 h 227"/>
                <a:gd name="T6" fmla="*/ 91 w 91"/>
                <a:gd name="T7" fmla="*/ 45 h 227"/>
                <a:gd name="T8" fmla="*/ 46 w 91"/>
                <a:gd name="T9" fmla="*/ 227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227">
                  <a:moveTo>
                    <a:pt x="46" y="227"/>
                  </a:moveTo>
                  <a:lnTo>
                    <a:pt x="0" y="45"/>
                  </a:lnTo>
                  <a:lnTo>
                    <a:pt x="46" y="0"/>
                  </a:lnTo>
                  <a:lnTo>
                    <a:pt x="91" y="45"/>
                  </a:lnTo>
                  <a:lnTo>
                    <a:pt x="46" y="227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4500000">
              <a:off x="2735" y="1638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0 w 136"/>
                <a:gd name="T3" fmla="*/ 91 h 181"/>
                <a:gd name="T4" fmla="*/ 0 w 136"/>
                <a:gd name="T5" fmla="*/ 0 h 181"/>
                <a:gd name="T6" fmla="*/ 91 w 136"/>
                <a:gd name="T7" fmla="*/ 45 h 181"/>
                <a:gd name="T8" fmla="*/ 136 w 136"/>
                <a:gd name="T9" fmla="*/ 181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0" y="91"/>
                  </a:lnTo>
                  <a:lnTo>
                    <a:pt x="0" y="0"/>
                  </a:lnTo>
                  <a:lnTo>
                    <a:pt x="91" y="45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6120348"/>
            <a:ext cx="6597353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塗りたて注意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2" name="Group 84"/>
          <p:cNvGrpSpPr>
            <a:grpSpLocks/>
          </p:cNvGrpSpPr>
          <p:nvPr/>
        </p:nvGrpSpPr>
        <p:grpSpPr bwMode="auto">
          <a:xfrm>
            <a:off x="1270356" y="546665"/>
            <a:ext cx="4071880" cy="5248514"/>
            <a:chOff x="2031" y="1525"/>
            <a:chExt cx="1090" cy="1405"/>
          </a:xfrm>
        </p:grpSpPr>
        <p:sp>
          <p:nvSpPr>
            <p:cNvPr id="13" name="AutoShape 85"/>
            <p:cNvSpPr>
              <a:spLocks noChangeArrowheads="1"/>
            </p:cNvSpPr>
            <p:nvPr/>
          </p:nvSpPr>
          <p:spPr bwMode="auto">
            <a:xfrm>
              <a:off x="2576" y="2341"/>
              <a:ext cx="181" cy="589"/>
            </a:xfrm>
            <a:prstGeom prst="roundRect">
              <a:avLst>
                <a:gd name="adj" fmla="val 50000"/>
              </a:avLst>
            </a:prstGeom>
            <a:solidFill>
              <a:srgbClr val="9966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AutoShape 86"/>
            <p:cNvSpPr>
              <a:spLocks noChangeArrowheads="1"/>
            </p:cNvSpPr>
            <p:nvPr/>
          </p:nvSpPr>
          <p:spPr bwMode="auto">
            <a:xfrm rot="5400000">
              <a:off x="2508" y="2047"/>
              <a:ext cx="317" cy="544"/>
            </a:xfrm>
            <a:prstGeom prst="flowChartDelay">
              <a:avLst/>
            </a:prstGeom>
            <a:solidFill>
              <a:srgbClr val="996633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Freeform 87" descr="縦線"/>
            <p:cNvSpPr>
              <a:spLocks/>
            </p:cNvSpPr>
            <p:nvPr/>
          </p:nvSpPr>
          <p:spPr bwMode="auto">
            <a:xfrm>
              <a:off x="2259" y="1933"/>
              <a:ext cx="771" cy="227"/>
            </a:xfrm>
            <a:custGeom>
              <a:avLst/>
              <a:gdLst>
                <a:gd name="T0" fmla="*/ 680 w 771"/>
                <a:gd name="T1" fmla="*/ 227 h 227"/>
                <a:gd name="T2" fmla="*/ 136 w 771"/>
                <a:gd name="T3" fmla="*/ 227 h 227"/>
                <a:gd name="T4" fmla="*/ 90 w 771"/>
                <a:gd name="T5" fmla="*/ 136 h 227"/>
                <a:gd name="T6" fmla="*/ 0 w 771"/>
                <a:gd name="T7" fmla="*/ 45 h 227"/>
                <a:gd name="T8" fmla="*/ 181 w 771"/>
                <a:gd name="T9" fmla="*/ 0 h 227"/>
                <a:gd name="T10" fmla="*/ 226 w 771"/>
                <a:gd name="T11" fmla="*/ 91 h 227"/>
                <a:gd name="T12" fmla="*/ 226 w 771"/>
                <a:gd name="T13" fmla="*/ 0 h 227"/>
                <a:gd name="T14" fmla="*/ 362 w 771"/>
                <a:gd name="T15" fmla="*/ 0 h 227"/>
                <a:gd name="T16" fmla="*/ 362 w 771"/>
                <a:gd name="T17" fmla="*/ 91 h 227"/>
                <a:gd name="T18" fmla="*/ 408 w 771"/>
                <a:gd name="T19" fmla="*/ 0 h 227"/>
                <a:gd name="T20" fmla="*/ 544 w 771"/>
                <a:gd name="T21" fmla="*/ 0 h 227"/>
                <a:gd name="T22" fmla="*/ 544 w 771"/>
                <a:gd name="T23" fmla="*/ 91 h 227"/>
                <a:gd name="T24" fmla="*/ 589 w 771"/>
                <a:gd name="T25" fmla="*/ 0 h 227"/>
                <a:gd name="T26" fmla="*/ 771 w 771"/>
                <a:gd name="T27" fmla="*/ 0 h 227"/>
                <a:gd name="T28" fmla="*/ 680 w 771"/>
                <a:gd name="T29" fmla="*/ 136 h 227"/>
                <a:gd name="T30" fmla="*/ 680 w 771"/>
                <a:gd name="T31" fmla="*/ 227 h 22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71" h="227">
                  <a:moveTo>
                    <a:pt x="680" y="227"/>
                  </a:moveTo>
                  <a:lnTo>
                    <a:pt x="136" y="227"/>
                  </a:lnTo>
                  <a:lnTo>
                    <a:pt x="90" y="136"/>
                  </a:lnTo>
                  <a:lnTo>
                    <a:pt x="0" y="45"/>
                  </a:lnTo>
                  <a:lnTo>
                    <a:pt x="181" y="0"/>
                  </a:lnTo>
                  <a:lnTo>
                    <a:pt x="226" y="91"/>
                  </a:lnTo>
                  <a:lnTo>
                    <a:pt x="226" y="0"/>
                  </a:lnTo>
                  <a:lnTo>
                    <a:pt x="362" y="0"/>
                  </a:lnTo>
                  <a:lnTo>
                    <a:pt x="362" y="91"/>
                  </a:lnTo>
                  <a:lnTo>
                    <a:pt x="408" y="0"/>
                  </a:lnTo>
                  <a:lnTo>
                    <a:pt x="544" y="0"/>
                  </a:lnTo>
                  <a:lnTo>
                    <a:pt x="544" y="91"/>
                  </a:lnTo>
                  <a:lnTo>
                    <a:pt x="589" y="0"/>
                  </a:lnTo>
                  <a:lnTo>
                    <a:pt x="771" y="0"/>
                  </a:lnTo>
                  <a:lnTo>
                    <a:pt x="680" y="136"/>
                  </a:lnTo>
                  <a:lnTo>
                    <a:pt x="680" y="227"/>
                  </a:lnTo>
                  <a:close/>
                </a:path>
              </a:pathLst>
            </a:custGeom>
            <a:pattFill prst="ltVert">
              <a:fgClr>
                <a:srgbClr val="969696"/>
              </a:fgClr>
              <a:bgClr>
                <a:srgbClr val="DDDDDD"/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" name="Freeform 88"/>
            <p:cNvSpPr>
              <a:spLocks/>
            </p:cNvSpPr>
            <p:nvPr/>
          </p:nvSpPr>
          <p:spPr bwMode="auto">
            <a:xfrm>
              <a:off x="2258" y="1933"/>
              <a:ext cx="771" cy="182"/>
            </a:xfrm>
            <a:custGeom>
              <a:avLst/>
              <a:gdLst>
                <a:gd name="T0" fmla="*/ 91 w 771"/>
                <a:gd name="T1" fmla="*/ 136 h 182"/>
                <a:gd name="T2" fmla="*/ 0 w 771"/>
                <a:gd name="T3" fmla="*/ 46 h 182"/>
                <a:gd name="T4" fmla="*/ 182 w 771"/>
                <a:gd name="T5" fmla="*/ 0 h 182"/>
                <a:gd name="T6" fmla="*/ 227 w 771"/>
                <a:gd name="T7" fmla="*/ 91 h 182"/>
                <a:gd name="T8" fmla="*/ 227 w 771"/>
                <a:gd name="T9" fmla="*/ 0 h 182"/>
                <a:gd name="T10" fmla="*/ 363 w 771"/>
                <a:gd name="T11" fmla="*/ 0 h 182"/>
                <a:gd name="T12" fmla="*/ 363 w 771"/>
                <a:gd name="T13" fmla="*/ 46 h 182"/>
                <a:gd name="T14" fmla="*/ 363 w 771"/>
                <a:gd name="T15" fmla="*/ 91 h 182"/>
                <a:gd name="T16" fmla="*/ 408 w 771"/>
                <a:gd name="T17" fmla="*/ 0 h 182"/>
                <a:gd name="T18" fmla="*/ 544 w 771"/>
                <a:gd name="T19" fmla="*/ 0 h 182"/>
                <a:gd name="T20" fmla="*/ 544 w 771"/>
                <a:gd name="T21" fmla="*/ 91 h 182"/>
                <a:gd name="T22" fmla="*/ 590 w 771"/>
                <a:gd name="T23" fmla="*/ 0 h 182"/>
                <a:gd name="T24" fmla="*/ 771 w 771"/>
                <a:gd name="T25" fmla="*/ 0 h 182"/>
                <a:gd name="T26" fmla="*/ 681 w 771"/>
                <a:gd name="T27" fmla="*/ 136 h 182"/>
                <a:gd name="T28" fmla="*/ 499 w 771"/>
                <a:gd name="T29" fmla="*/ 136 h 182"/>
                <a:gd name="T30" fmla="*/ 454 w 771"/>
                <a:gd name="T31" fmla="*/ 91 h 182"/>
                <a:gd name="T32" fmla="*/ 318 w 771"/>
                <a:gd name="T33" fmla="*/ 182 h 182"/>
                <a:gd name="T34" fmla="*/ 272 w 771"/>
                <a:gd name="T35" fmla="*/ 136 h 182"/>
                <a:gd name="T36" fmla="*/ 227 w 771"/>
                <a:gd name="T37" fmla="*/ 182 h 182"/>
                <a:gd name="T38" fmla="*/ 182 w 771"/>
                <a:gd name="T39" fmla="*/ 136 h 182"/>
                <a:gd name="T40" fmla="*/ 136 w 771"/>
                <a:gd name="T41" fmla="*/ 182 h 182"/>
                <a:gd name="T42" fmla="*/ 91 w 771"/>
                <a:gd name="T43" fmla="*/ 136 h 18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71" h="182">
                  <a:moveTo>
                    <a:pt x="91" y="136"/>
                  </a:moveTo>
                  <a:lnTo>
                    <a:pt x="0" y="46"/>
                  </a:lnTo>
                  <a:lnTo>
                    <a:pt x="182" y="0"/>
                  </a:lnTo>
                  <a:lnTo>
                    <a:pt x="227" y="91"/>
                  </a:lnTo>
                  <a:lnTo>
                    <a:pt x="227" y="0"/>
                  </a:lnTo>
                  <a:lnTo>
                    <a:pt x="363" y="0"/>
                  </a:lnTo>
                  <a:lnTo>
                    <a:pt x="363" y="46"/>
                  </a:lnTo>
                  <a:lnTo>
                    <a:pt x="363" y="91"/>
                  </a:lnTo>
                  <a:lnTo>
                    <a:pt x="408" y="0"/>
                  </a:lnTo>
                  <a:lnTo>
                    <a:pt x="544" y="0"/>
                  </a:lnTo>
                  <a:lnTo>
                    <a:pt x="544" y="91"/>
                  </a:lnTo>
                  <a:lnTo>
                    <a:pt x="590" y="0"/>
                  </a:lnTo>
                  <a:lnTo>
                    <a:pt x="771" y="0"/>
                  </a:lnTo>
                  <a:lnTo>
                    <a:pt x="681" y="136"/>
                  </a:lnTo>
                  <a:lnTo>
                    <a:pt x="499" y="136"/>
                  </a:lnTo>
                  <a:lnTo>
                    <a:pt x="454" y="91"/>
                  </a:lnTo>
                  <a:lnTo>
                    <a:pt x="318" y="182"/>
                  </a:lnTo>
                  <a:lnTo>
                    <a:pt x="272" y="136"/>
                  </a:lnTo>
                  <a:lnTo>
                    <a:pt x="227" y="182"/>
                  </a:lnTo>
                  <a:lnTo>
                    <a:pt x="182" y="136"/>
                  </a:lnTo>
                  <a:lnTo>
                    <a:pt x="136" y="182"/>
                  </a:lnTo>
                  <a:lnTo>
                    <a:pt x="91" y="136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" name="Freeform 89"/>
            <p:cNvSpPr>
              <a:spLocks/>
            </p:cNvSpPr>
            <p:nvPr/>
          </p:nvSpPr>
          <p:spPr bwMode="auto">
            <a:xfrm>
              <a:off x="2031" y="1888"/>
              <a:ext cx="226" cy="90"/>
            </a:xfrm>
            <a:custGeom>
              <a:avLst/>
              <a:gdLst>
                <a:gd name="T0" fmla="*/ 226 w 226"/>
                <a:gd name="T1" fmla="*/ 45 h 90"/>
                <a:gd name="T2" fmla="*/ 90 w 226"/>
                <a:gd name="T3" fmla="*/ 90 h 90"/>
                <a:gd name="T4" fmla="*/ 0 w 226"/>
                <a:gd name="T5" fmla="*/ 45 h 90"/>
                <a:gd name="T6" fmla="*/ 90 w 226"/>
                <a:gd name="T7" fmla="*/ 0 h 90"/>
                <a:gd name="T8" fmla="*/ 226 w 226"/>
                <a:gd name="T9" fmla="*/ 45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" h="90">
                  <a:moveTo>
                    <a:pt x="226" y="45"/>
                  </a:moveTo>
                  <a:lnTo>
                    <a:pt x="90" y="90"/>
                  </a:lnTo>
                  <a:lnTo>
                    <a:pt x="0" y="45"/>
                  </a:lnTo>
                  <a:lnTo>
                    <a:pt x="90" y="0"/>
                  </a:lnTo>
                  <a:lnTo>
                    <a:pt x="226" y="45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Freeform 90"/>
            <p:cNvSpPr>
              <a:spLocks/>
            </p:cNvSpPr>
            <p:nvPr/>
          </p:nvSpPr>
          <p:spPr bwMode="auto">
            <a:xfrm>
              <a:off x="2258" y="1661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0 w 136"/>
                <a:gd name="T3" fmla="*/ 91 h 181"/>
                <a:gd name="T4" fmla="*/ 0 w 136"/>
                <a:gd name="T5" fmla="*/ 0 h 181"/>
                <a:gd name="T6" fmla="*/ 91 w 136"/>
                <a:gd name="T7" fmla="*/ 45 h 181"/>
                <a:gd name="T8" fmla="*/ 136 w 136"/>
                <a:gd name="T9" fmla="*/ 181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0" y="91"/>
                  </a:lnTo>
                  <a:lnTo>
                    <a:pt x="0" y="0"/>
                  </a:lnTo>
                  <a:lnTo>
                    <a:pt x="91" y="45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Freeform 91"/>
            <p:cNvSpPr>
              <a:spLocks/>
            </p:cNvSpPr>
            <p:nvPr/>
          </p:nvSpPr>
          <p:spPr bwMode="auto">
            <a:xfrm>
              <a:off x="2984" y="1752"/>
              <a:ext cx="137" cy="136"/>
            </a:xfrm>
            <a:custGeom>
              <a:avLst/>
              <a:gdLst>
                <a:gd name="T0" fmla="*/ 0 w 137"/>
                <a:gd name="T1" fmla="*/ 136 h 136"/>
                <a:gd name="T2" fmla="*/ 46 w 137"/>
                <a:gd name="T3" fmla="*/ 0 h 136"/>
                <a:gd name="T4" fmla="*/ 137 w 137"/>
                <a:gd name="T5" fmla="*/ 0 h 136"/>
                <a:gd name="T6" fmla="*/ 137 w 137"/>
                <a:gd name="T7" fmla="*/ 91 h 136"/>
                <a:gd name="T8" fmla="*/ 0 w 137"/>
                <a:gd name="T9" fmla="*/ 136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46" y="0"/>
                  </a:lnTo>
                  <a:lnTo>
                    <a:pt x="137" y="0"/>
                  </a:lnTo>
                  <a:lnTo>
                    <a:pt x="137" y="91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Freeform 92"/>
            <p:cNvSpPr>
              <a:spLocks/>
            </p:cNvSpPr>
            <p:nvPr/>
          </p:nvSpPr>
          <p:spPr bwMode="auto">
            <a:xfrm>
              <a:off x="2530" y="1525"/>
              <a:ext cx="91" cy="227"/>
            </a:xfrm>
            <a:custGeom>
              <a:avLst/>
              <a:gdLst>
                <a:gd name="T0" fmla="*/ 46 w 91"/>
                <a:gd name="T1" fmla="*/ 227 h 227"/>
                <a:gd name="T2" fmla="*/ 0 w 91"/>
                <a:gd name="T3" fmla="*/ 45 h 227"/>
                <a:gd name="T4" fmla="*/ 46 w 91"/>
                <a:gd name="T5" fmla="*/ 0 h 227"/>
                <a:gd name="T6" fmla="*/ 91 w 91"/>
                <a:gd name="T7" fmla="*/ 45 h 227"/>
                <a:gd name="T8" fmla="*/ 46 w 91"/>
                <a:gd name="T9" fmla="*/ 227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227">
                  <a:moveTo>
                    <a:pt x="46" y="227"/>
                  </a:moveTo>
                  <a:lnTo>
                    <a:pt x="0" y="45"/>
                  </a:lnTo>
                  <a:lnTo>
                    <a:pt x="46" y="0"/>
                  </a:lnTo>
                  <a:lnTo>
                    <a:pt x="91" y="45"/>
                  </a:lnTo>
                  <a:lnTo>
                    <a:pt x="46" y="227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" name="Freeform 93"/>
            <p:cNvSpPr>
              <a:spLocks/>
            </p:cNvSpPr>
            <p:nvPr/>
          </p:nvSpPr>
          <p:spPr bwMode="auto">
            <a:xfrm rot="4500000">
              <a:off x="2735" y="1638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0 w 136"/>
                <a:gd name="T3" fmla="*/ 91 h 181"/>
                <a:gd name="T4" fmla="*/ 0 w 136"/>
                <a:gd name="T5" fmla="*/ 0 h 181"/>
                <a:gd name="T6" fmla="*/ 91 w 136"/>
                <a:gd name="T7" fmla="*/ 45 h 181"/>
                <a:gd name="T8" fmla="*/ 136 w 136"/>
                <a:gd name="T9" fmla="*/ 181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0" y="91"/>
                  </a:lnTo>
                  <a:lnTo>
                    <a:pt x="0" y="0"/>
                  </a:lnTo>
                  <a:lnTo>
                    <a:pt x="91" y="45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883114" y="488504"/>
            <a:ext cx="1107996" cy="8712968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l"/>
            <a:r>
              <a:rPr lang="ja-JP" altLang="en-US" sz="6000" dirty="0" smtClean="0"/>
              <a:t>さわらないでください</a:t>
            </a:r>
            <a:endParaRPr lang="ja-JP" altLang="en-US" sz="6000" dirty="0"/>
          </a:p>
        </p:txBody>
      </p:sp>
      <p:sp>
        <p:nvSpPr>
          <p:cNvPr id="10" name="正方形/長方形 9"/>
          <p:cNvSpPr/>
          <p:nvPr/>
        </p:nvSpPr>
        <p:spPr>
          <a:xfrm>
            <a:off x="1268760" y="305351"/>
            <a:ext cx="3168352" cy="97103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2500"/>
              </a:lnSpc>
            </a:pPr>
            <a:r>
              <a:rPr lang="ja-JP" altLang="en-US" sz="1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塗りたて注意</a:t>
            </a:r>
            <a:endParaRPr lang="ja-JP" altLang="en-US" sz="12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188640" y="236642"/>
            <a:ext cx="6525344" cy="18928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1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塗りたて</a:t>
            </a:r>
            <a:endParaRPr lang="ja-JP" altLang="en-US" sz="11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-603448" y="7890807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501008" y="7890807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意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4" name="Group 84"/>
          <p:cNvGrpSpPr>
            <a:grpSpLocks/>
          </p:cNvGrpSpPr>
          <p:nvPr/>
        </p:nvGrpSpPr>
        <p:grpSpPr bwMode="auto">
          <a:xfrm>
            <a:off x="941940" y="2032192"/>
            <a:ext cx="4791316" cy="6175842"/>
            <a:chOff x="2031" y="1525"/>
            <a:chExt cx="1090" cy="1405"/>
          </a:xfrm>
        </p:grpSpPr>
        <p:sp>
          <p:nvSpPr>
            <p:cNvPr id="15" name="AutoShape 85"/>
            <p:cNvSpPr>
              <a:spLocks noChangeArrowheads="1"/>
            </p:cNvSpPr>
            <p:nvPr/>
          </p:nvSpPr>
          <p:spPr bwMode="auto">
            <a:xfrm>
              <a:off x="2576" y="2341"/>
              <a:ext cx="181" cy="589"/>
            </a:xfrm>
            <a:prstGeom prst="roundRect">
              <a:avLst>
                <a:gd name="adj" fmla="val 50000"/>
              </a:avLst>
            </a:prstGeom>
            <a:solidFill>
              <a:srgbClr val="9966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AutoShape 86"/>
            <p:cNvSpPr>
              <a:spLocks noChangeArrowheads="1"/>
            </p:cNvSpPr>
            <p:nvPr/>
          </p:nvSpPr>
          <p:spPr bwMode="auto">
            <a:xfrm rot="5400000">
              <a:off x="2508" y="2047"/>
              <a:ext cx="317" cy="544"/>
            </a:xfrm>
            <a:prstGeom prst="flowChartDelay">
              <a:avLst/>
            </a:prstGeom>
            <a:solidFill>
              <a:srgbClr val="996633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Freeform 87" descr="縦線"/>
            <p:cNvSpPr>
              <a:spLocks/>
            </p:cNvSpPr>
            <p:nvPr/>
          </p:nvSpPr>
          <p:spPr bwMode="auto">
            <a:xfrm>
              <a:off x="2259" y="1933"/>
              <a:ext cx="771" cy="227"/>
            </a:xfrm>
            <a:custGeom>
              <a:avLst/>
              <a:gdLst>
                <a:gd name="T0" fmla="*/ 680 w 771"/>
                <a:gd name="T1" fmla="*/ 227 h 227"/>
                <a:gd name="T2" fmla="*/ 136 w 771"/>
                <a:gd name="T3" fmla="*/ 227 h 227"/>
                <a:gd name="T4" fmla="*/ 90 w 771"/>
                <a:gd name="T5" fmla="*/ 136 h 227"/>
                <a:gd name="T6" fmla="*/ 0 w 771"/>
                <a:gd name="T7" fmla="*/ 45 h 227"/>
                <a:gd name="T8" fmla="*/ 181 w 771"/>
                <a:gd name="T9" fmla="*/ 0 h 227"/>
                <a:gd name="T10" fmla="*/ 226 w 771"/>
                <a:gd name="T11" fmla="*/ 91 h 227"/>
                <a:gd name="T12" fmla="*/ 226 w 771"/>
                <a:gd name="T13" fmla="*/ 0 h 227"/>
                <a:gd name="T14" fmla="*/ 362 w 771"/>
                <a:gd name="T15" fmla="*/ 0 h 227"/>
                <a:gd name="T16" fmla="*/ 362 w 771"/>
                <a:gd name="T17" fmla="*/ 91 h 227"/>
                <a:gd name="T18" fmla="*/ 408 w 771"/>
                <a:gd name="T19" fmla="*/ 0 h 227"/>
                <a:gd name="T20" fmla="*/ 544 w 771"/>
                <a:gd name="T21" fmla="*/ 0 h 227"/>
                <a:gd name="T22" fmla="*/ 544 w 771"/>
                <a:gd name="T23" fmla="*/ 91 h 227"/>
                <a:gd name="T24" fmla="*/ 589 w 771"/>
                <a:gd name="T25" fmla="*/ 0 h 227"/>
                <a:gd name="T26" fmla="*/ 771 w 771"/>
                <a:gd name="T27" fmla="*/ 0 h 227"/>
                <a:gd name="T28" fmla="*/ 680 w 771"/>
                <a:gd name="T29" fmla="*/ 136 h 227"/>
                <a:gd name="T30" fmla="*/ 680 w 771"/>
                <a:gd name="T31" fmla="*/ 227 h 22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71" h="227">
                  <a:moveTo>
                    <a:pt x="680" y="227"/>
                  </a:moveTo>
                  <a:lnTo>
                    <a:pt x="136" y="227"/>
                  </a:lnTo>
                  <a:lnTo>
                    <a:pt x="90" y="136"/>
                  </a:lnTo>
                  <a:lnTo>
                    <a:pt x="0" y="45"/>
                  </a:lnTo>
                  <a:lnTo>
                    <a:pt x="181" y="0"/>
                  </a:lnTo>
                  <a:lnTo>
                    <a:pt x="226" y="91"/>
                  </a:lnTo>
                  <a:lnTo>
                    <a:pt x="226" y="0"/>
                  </a:lnTo>
                  <a:lnTo>
                    <a:pt x="362" y="0"/>
                  </a:lnTo>
                  <a:lnTo>
                    <a:pt x="362" y="91"/>
                  </a:lnTo>
                  <a:lnTo>
                    <a:pt x="408" y="0"/>
                  </a:lnTo>
                  <a:lnTo>
                    <a:pt x="544" y="0"/>
                  </a:lnTo>
                  <a:lnTo>
                    <a:pt x="544" y="91"/>
                  </a:lnTo>
                  <a:lnTo>
                    <a:pt x="589" y="0"/>
                  </a:lnTo>
                  <a:lnTo>
                    <a:pt x="771" y="0"/>
                  </a:lnTo>
                  <a:lnTo>
                    <a:pt x="680" y="136"/>
                  </a:lnTo>
                  <a:lnTo>
                    <a:pt x="680" y="227"/>
                  </a:lnTo>
                  <a:close/>
                </a:path>
              </a:pathLst>
            </a:custGeom>
            <a:pattFill prst="ltVert">
              <a:fgClr>
                <a:srgbClr val="969696"/>
              </a:fgClr>
              <a:bgClr>
                <a:srgbClr val="DDDDDD"/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Freeform 88"/>
            <p:cNvSpPr>
              <a:spLocks/>
            </p:cNvSpPr>
            <p:nvPr/>
          </p:nvSpPr>
          <p:spPr bwMode="auto">
            <a:xfrm>
              <a:off x="2258" y="1933"/>
              <a:ext cx="771" cy="182"/>
            </a:xfrm>
            <a:custGeom>
              <a:avLst/>
              <a:gdLst>
                <a:gd name="T0" fmla="*/ 91 w 771"/>
                <a:gd name="T1" fmla="*/ 136 h 182"/>
                <a:gd name="T2" fmla="*/ 0 w 771"/>
                <a:gd name="T3" fmla="*/ 46 h 182"/>
                <a:gd name="T4" fmla="*/ 182 w 771"/>
                <a:gd name="T5" fmla="*/ 0 h 182"/>
                <a:gd name="T6" fmla="*/ 227 w 771"/>
                <a:gd name="T7" fmla="*/ 91 h 182"/>
                <a:gd name="T8" fmla="*/ 227 w 771"/>
                <a:gd name="T9" fmla="*/ 0 h 182"/>
                <a:gd name="T10" fmla="*/ 363 w 771"/>
                <a:gd name="T11" fmla="*/ 0 h 182"/>
                <a:gd name="T12" fmla="*/ 363 w 771"/>
                <a:gd name="T13" fmla="*/ 46 h 182"/>
                <a:gd name="T14" fmla="*/ 363 w 771"/>
                <a:gd name="T15" fmla="*/ 91 h 182"/>
                <a:gd name="T16" fmla="*/ 408 w 771"/>
                <a:gd name="T17" fmla="*/ 0 h 182"/>
                <a:gd name="T18" fmla="*/ 544 w 771"/>
                <a:gd name="T19" fmla="*/ 0 h 182"/>
                <a:gd name="T20" fmla="*/ 544 w 771"/>
                <a:gd name="T21" fmla="*/ 91 h 182"/>
                <a:gd name="T22" fmla="*/ 590 w 771"/>
                <a:gd name="T23" fmla="*/ 0 h 182"/>
                <a:gd name="T24" fmla="*/ 771 w 771"/>
                <a:gd name="T25" fmla="*/ 0 h 182"/>
                <a:gd name="T26" fmla="*/ 681 w 771"/>
                <a:gd name="T27" fmla="*/ 136 h 182"/>
                <a:gd name="T28" fmla="*/ 499 w 771"/>
                <a:gd name="T29" fmla="*/ 136 h 182"/>
                <a:gd name="T30" fmla="*/ 454 w 771"/>
                <a:gd name="T31" fmla="*/ 91 h 182"/>
                <a:gd name="T32" fmla="*/ 318 w 771"/>
                <a:gd name="T33" fmla="*/ 182 h 182"/>
                <a:gd name="T34" fmla="*/ 272 w 771"/>
                <a:gd name="T35" fmla="*/ 136 h 182"/>
                <a:gd name="T36" fmla="*/ 227 w 771"/>
                <a:gd name="T37" fmla="*/ 182 h 182"/>
                <a:gd name="T38" fmla="*/ 182 w 771"/>
                <a:gd name="T39" fmla="*/ 136 h 182"/>
                <a:gd name="T40" fmla="*/ 136 w 771"/>
                <a:gd name="T41" fmla="*/ 182 h 182"/>
                <a:gd name="T42" fmla="*/ 91 w 771"/>
                <a:gd name="T43" fmla="*/ 136 h 18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71" h="182">
                  <a:moveTo>
                    <a:pt x="91" y="136"/>
                  </a:moveTo>
                  <a:lnTo>
                    <a:pt x="0" y="46"/>
                  </a:lnTo>
                  <a:lnTo>
                    <a:pt x="182" y="0"/>
                  </a:lnTo>
                  <a:lnTo>
                    <a:pt x="227" y="91"/>
                  </a:lnTo>
                  <a:lnTo>
                    <a:pt x="227" y="0"/>
                  </a:lnTo>
                  <a:lnTo>
                    <a:pt x="363" y="0"/>
                  </a:lnTo>
                  <a:lnTo>
                    <a:pt x="363" y="46"/>
                  </a:lnTo>
                  <a:lnTo>
                    <a:pt x="363" y="91"/>
                  </a:lnTo>
                  <a:lnTo>
                    <a:pt x="408" y="0"/>
                  </a:lnTo>
                  <a:lnTo>
                    <a:pt x="544" y="0"/>
                  </a:lnTo>
                  <a:lnTo>
                    <a:pt x="544" y="91"/>
                  </a:lnTo>
                  <a:lnTo>
                    <a:pt x="590" y="0"/>
                  </a:lnTo>
                  <a:lnTo>
                    <a:pt x="771" y="0"/>
                  </a:lnTo>
                  <a:lnTo>
                    <a:pt x="681" y="136"/>
                  </a:lnTo>
                  <a:lnTo>
                    <a:pt x="499" y="136"/>
                  </a:lnTo>
                  <a:lnTo>
                    <a:pt x="454" y="91"/>
                  </a:lnTo>
                  <a:lnTo>
                    <a:pt x="318" y="182"/>
                  </a:lnTo>
                  <a:lnTo>
                    <a:pt x="272" y="136"/>
                  </a:lnTo>
                  <a:lnTo>
                    <a:pt x="227" y="182"/>
                  </a:lnTo>
                  <a:lnTo>
                    <a:pt x="182" y="136"/>
                  </a:lnTo>
                  <a:lnTo>
                    <a:pt x="136" y="182"/>
                  </a:lnTo>
                  <a:lnTo>
                    <a:pt x="91" y="136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Freeform 89"/>
            <p:cNvSpPr>
              <a:spLocks/>
            </p:cNvSpPr>
            <p:nvPr/>
          </p:nvSpPr>
          <p:spPr bwMode="auto">
            <a:xfrm>
              <a:off x="2031" y="1888"/>
              <a:ext cx="226" cy="90"/>
            </a:xfrm>
            <a:custGeom>
              <a:avLst/>
              <a:gdLst>
                <a:gd name="T0" fmla="*/ 226 w 226"/>
                <a:gd name="T1" fmla="*/ 45 h 90"/>
                <a:gd name="T2" fmla="*/ 90 w 226"/>
                <a:gd name="T3" fmla="*/ 90 h 90"/>
                <a:gd name="T4" fmla="*/ 0 w 226"/>
                <a:gd name="T5" fmla="*/ 45 h 90"/>
                <a:gd name="T6" fmla="*/ 90 w 226"/>
                <a:gd name="T7" fmla="*/ 0 h 90"/>
                <a:gd name="T8" fmla="*/ 226 w 226"/>
                <a:gd name="T9" fmla="*/ 45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" h="90">
                  <a:moveTo>
                    <a:pt x="226" y="45"/>
                  </a:moveTo>
                  <a:lnTo>
                    <a:pt x="90" y="90"/>
                  </a:lnTo>
                  <a:lnTo>
                    <a:pt x="0" y="45"/>
                  </a:lnTo>
                  <a:lnTo>
                    <a:pt x="90" y="0"/>
                  </a:lnTo>
                  <a:lnTo>
                    <a:pt x="226" y="45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Freeform 90"/>
            <p:cNvSpPr>
              <a:spLocks/>
            </p:cNvSpPr>
            <p:nvPr/>
          </p:nvSpPr>
          <p:spPr bwMode="auto">
            <a:xfrm>
              <a:off x="2258" y="1661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0 w 136"/>
                <a:gd name="T3" fmla="*/ 91 h 181"/>
                <a:gd name="T4" fmla="*/ 0 w 136"/>
                <a:gd name="T5" fmla="*/ 0 h 181"/>
                <a:gd name="T6" fmla="*/ 91 w 136"/>
                <a:gd name="T7" fmla="*/ 45 h 181"/>
                <a:gd name="T8" fmla="*/ 136 w 136"/>
                <a:gd name="T9" fmla="*/ 181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0" y="91"/>
                  </a:lnTo>
                  <a:lnTo>
                    <a:pt x="0" y="0"/>
                  </a:lnTo>
                  <a:lnTo>
                    <a:pt x="91" y="45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Freeform 91"/>
            <p:cNvSpPr>
              <a:spLocks/>
            </p:cNvSpPr>
            <p:nvPr/>
          </p:nvSpPr>
          <p:spPr bwMode="auto">
            <a:xfrm>
              <a:off x="2984" y="1752"/>
              <a:ext cx="137" cy="136"/>
            </a:xfrm>
            <a:custGeom>
              <a:avLst/>
              <a:gdLst>
                <a:gd name="T0" fmla="*/ 0 w 137"/>
                <a:gd name="T1" fmla="*/ 136 h 136"/>
                <a:gd name="T2" fmla="*/ 46 w 137"/>
                <a:gd name="T3" fmla="*/ 0 h 136"/>
                <a:gd name="T4" fmla="*/ 137 w 137"/>
                <a:gd name="T5" fmla="*/ 0 h 136"/>
                <a:gd name="T6" fmla="*/ 137 w 137"/>
                <a:gd name="T7" fmla="*/ 91 h 136"/>
                <a:gd name="T8" fmla="*/ 0 w 137"/>
                <a:gd name="T9" fmla="*/ 136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46" y="0"/>
                  </a:lnTo>
                  <a:lnTo>
                    <a:pt x="137" y="0"/>
                  </a:lnTo>
                  <a:lnTo>
                    <a:pt x="137" y="91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" name="Freeform 92"/>
            <p:cNvSpPr>
              <a:spLocks/>
            </p:cNvSpPr>
            <p:nvPr/>
          </p:nvSpPr>
          <p:spPr bwMode="auto">
            <a:xfrm>
              <a:off x="2530" y="1525"/>
              <a:ext cx="91" cy="227"/>
            </a:xfrm>
            <a:custGeom>
              <a:avLst/>
              <a:gdLst>
                <a:gd name="T0" fmla="*/ 46 w 91"/>
                <a:gd name="T1" fmla="*/ 227 h 227"/>
                <a:gd name="T2" fmla="*/ 0 w 91"/>
                <a:gd name="T3" fmla="*/ 45 h 227"/>
                <a:gd name="T4" fmla="*/ 46 w 91"/>
                <a:gd name="T5" fmla="*/ 0 h 227"/>
                <a:gd name="T6" fmla="*/ 91 w 91"/>
                <a:gd name="T7" fmla="*/ 45 h 227"/>
                <a:gd name="T8" fmla="*/ 46 w 91"/>
                <a:gd name="T9" fmla="*/ 227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227">
                  <a:moveTo>
                    <a:pt x="46" y="227"/>
                  </a:moveTo>
                  <a:lnTo>
                    <a:pt x="0" y="45"/>
                  </a:lnTo>
                  <a:lnTo>
                    <a:pt x="46" y="0"/>
                  </a:lnTo>
                  <a:lnTo>
                    <a:pt x="91" y="45"/>
                  </a:lnTo>
                  <a:lnTo>
                    <a:pt x="46" y="227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Freeform 93"/>
            <p:cNvSpPr>
              <a:spLocks/>
            </p:cNvSpPr>
            <p:nvPr/>
          </p:nvSpPr>
          <p:spPr bwMode="auto">
            <a:xfrm rot="4500000">
              <a:off x="2735" y="1638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0 w 136"/>
                <a:gd name="T3" fmla="*/ 91 h 181"/>
                <a:gd name="T4" fmla="*/ 0 w 136"/>
                <a:gd name="T5" fmla="*/ 0 h 181"/>
                <a:gd name="T6" fmla="*/ 91 w 136"/>
                <a:gd name="T7" fmla="*/ 45 h 181"/>
                <a:gd name="T8" fmla="*/ 136 w 136"/>
                <a:gd name="T9" fmla="*/ 181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0" y="91"/>
                  </a:lnTo>
                  <a:lnTo>
                    <a:pt x="0" y="0"/>
                  </a:lnTo>
                  <a:lnTo>
                    <a:pt x="91" y="45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6200596"/>
            <a:ext cx="6597353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塗りたて</a:t>
            </a:r>
            <a:r>
              <a:rPr lang="en-US" altLang="ja-JP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注意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44015" y="272480"/>
            <a:ext cx="6597353" cy="1938992"/>
          </a:xfrm>
          <a:prstGeom prst="rect">
            <a:avLst/>
          </a:prstGeom>
          <a:noFill/>
        </p:spPr>
        <p:txBody>
          <a:bodyPr vert="horz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6000" dirty="0" smtClean="0"/>
              <a:t>さわらないで</a:t>
            </a:r>
            <a:endParaRPr lang="en-US" altLang="ja-JP" sz="6000" dirty="0" smtClean="0"/>
          </a:p>
          <a:p>
            <a:pPr algn="ctr"/>
            <a:r>
              <a:rPr lang="ja-JP" altLang="en-US" sz="6000" dirty="0" smtClean="0"/>
              <a:t>ください！</a:t>
            </a:r>
            <a:endParaRPr lang="ja-JP" altLang="en-US" sz="6000" dirty="0"/>
          </a:p>
        </p:txBody>
      </p:sp>
      <p:grpSp>
        <p:nvGrpSpPr>
          <p:cNvPr id="13" name="Group 84"/>
          <p:cNvGrpSpPr>
            <a:grpSpLocks/>
          </p:cNvGrpSpPr>
          <p:nvPr/>
        </p:nvGrpSpPr>
        <p:grpSpPr bwMode="auto">
          <a:xfrm>
            <a:off x="1714576" y="2151082"/>
            <a:ext cx="3042049" cy="3921097"/>
            <a:chOff x="2031" y="1525"/>
            <a:chExt cx="1090" cy="1405"/>
          </a:xfrm>
        </p:grpSpPr>
        <p:sp>
          <p:nvSpPr>
            <p:cNvPr id="14" name="AutoShape 85"/>
            <p:cNvSpPr>
              <a:spLocks noChangeArrowheads="1"/>
            </p:cNvSpPr>
            <p:nvPr/>
          </p:nvSpPr>
          <p:spPr bwMode="auto">
            <a:xfrm>
              <a:off x="2576" y="2341"/>
              <a:ext cx="181" cy="589"/>
            </a:xfrm>
            <a:prstGeom prst="roundRect">
              <a:avLst>
                <a:gd name="adj" fmla="val 50000"/>
              </a:avLst>
            </a:prstGeom>
            <a:solidFill>
              <a:srgbClr val="9966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AutoShape 86"/>
            <p:cNvSpPr>
              <a:spLocks noChangeArrowheads="1"/>
            </p:cNvSpPr>
            <p:nvPr/>
          </p:nvSpPr>
          <p:spPr bwMode="auto">
            <a:xfrm rot="5400000">
              <a:off x="2508" y="2047"/>
              <a:ext cx="317" cy="544"/>
            </a:xfrm>
            <a:prstGeom prst="flowChartDelay">
              <a:avLst/>
            </a:prstGeom>
            <a:solidFill>
              <a:srgbClr val="996633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Freeform 87" descr="縦線"/>
            <p:cNvSpPr>
              <a:spLocks/>
            </p:cNvSpPr>
            <p:nvPr/>
          </p:nvSpPr>
          <p:spPr bwMode="auto">
            <a:xfrm>
              <a:off x="2259" y="1933"/>
              <a:ext cx="771" cy="227"/>
            </a:xfrm>
            <a:custGeom>
              <a:avLst/>
              <a:gdLst>
                <a:gd name="T0" fmla="*/ 680 w 771"/>
                <a:gd name="T1" fmla="*/ 227 h 227"/>
                <a:gd name="T2" fmla="*/ 136 w 771"/>
                <a:gd name="T3" fmla="*/ 227 h 227"/>
                <a:gd name="T4" fmla="*/ 90 w 771"/>
                <a:gd name="T5" fmla="*/ 136 h 227"/>
                <a:gd name="T6" fmla="*/ 0 w 771"/>
                <a:gd name="T7" fmla="*/ 45 h 227"/>
                <a:gd name="T8" fmla="*/ 181 w 771"/>
                <a:gd name="T9" fmla="*/ 0 h 227"/>
                <a:gd name="T10" fmla="*/ 226 w 771"/>
                <a:gd name="T11" fmla="*/ 91 h 227"/>
                <a:gd name="T12" fmla="*/ 226 w 771"/>
                <a:gd name="T13" fmla="*/ 0 h 227"/>
                <a:gd name="T14" fmla="*/ 362 w 771"/>
                <a:gd name="T15" fmla="*/ 0 h 227"/>
                <a:gd name="T16" fmla="*/ 362 w 771"/>
                <a:gd name="T17" fmla="*/ 91 h 227"/>
                <a:gd name="T18" fmla="*/ 408 w 771"/>
                <a:gd name="T19" fmla="*/ 0 h 227"/>
                <a:gd name="T20" fmla="*/ 544 w 771"/>
                <a:gd name="T21" fmla="*/ 0 h 227"/>
                <a:gd name="T22" fmla="*/ 544 w 771"/>
                <a:gd name="T23" fmla="*/ 91 h 227"/>
                <a:gd name="T24" fmla="*/ 589 w 771"/>
                <a:gd name="T25" fmla="*/ 0 h 227"/>
                <a:gd name="T26" fmla="*/ 771 w 771"/>
                <a:gd name="T27" fmla="*/ 0 h 227"/>
                <a:gd name="T28" fmla="*/ 680 w 771"/>
                <a:gd name="T29" fmla="*/ 136 h 227"/>
                <a:gd name="T30" fmla="*/ 680 w 771"/>
                <a:gd name="T31" fmla="*/ 227 h 22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71" h="227">
                  <a:moveTo>
                    <a:pt x="680" y="227"/>
                  </a:moveTo>
                  <a:lnTo>
                    <a:pt x="136" y="227"/>
                  </a:lnTo>
                  <a:lnTo>
                    <a:pt x="90" y="136"/>
                  </a:lnTo>
                  <a:lnTo>
                    <a:pt x="0" y="45"/>
                  </a:lnTo>
                  <a:lnTo>
                    <a:pt x="181" y="0"/>
                  </a:lnTo>
                  <a:lnTo>
                    <a:pt x="226" y="91"/>
                  </a:lnTo>
                  <a:lnTo>
                    <a:pt x="226" y="0"/>
                  </a:lnTo>
                  <a:lnTo>
                    <a:pt x="362" y="0"/>
                  </a:lnTo>
                  <a:lnTo>
                    <a:pt x="362" y="91"/>
                  </a:lnTo>
                  <a:lnTo>
                    <a:pt x="408" y="0"/>
                  </a:lnTo>
                  <a:lnTo>
                    <a:pt x="544" y="0"/>
                  </a:lnTo>
                  <a:lnTo>
                    <a:pt x="544" y="91"/>
                  </a:lnTo>
                  <a:lnTo>
                    <a:pt x="589" y="0"/>
                  </a:lnTo>
                  <a:lnTo>
                    <a:pt x="771" y="0"/>
                  </a:lnTo>
                  <a:lnTo>
                    <a:pt x="680" y="136"/>
                  </a:lnTo>
                  <a:lnTo>
                    <a:pt x="680" y="227"/>
                  </a:lnTo>
                  <a:close/>
                </a:path>
              </a:pathLst>
            </a:custGeom>
            <a:pattFill prst="ltVert">
              <a:fgClr>
                <a:srgbClr val="969696"/>
              </a:fgClr>
              <a:bgClr>
                <a:srgbClr val="DDDDDD"/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" name="Freeform 88"/>
            <p:cNvSpPr>
              <a:spLocks/>
            </p:cNvSpPr>
            <p:nvPr/>
          </p:nvSpPr>
          <p:spPr bwMode="auto">
            <a:xfrm>
              <a:off x="2258" y="1933"/>
              <a:ext cx="771" cy="182"/>
            </a:xfrm>
            <a:custGeom>
              <a:avLst/>
              <a:gdLst>
                <a:gd name="T0" fmla="*/ 91 w 771"/>
                <a:gd name="T1" fmla="*/ 136 h 182"/>
                <a:gd name="T2" fmla="*/ 0 w 771"/>
                <a:gd name="T3" fmla="*/ 46 h 182"/>
                <a:gd name="T4" fmla="*/ 182 w 771"/>
                <a:gd name="T5" fmla="*/ 0 h 182"/>
                <a:gd name="T6" fmla="*/ 227 w 771"/>
                <a:gd name="T7" fmla="*/ 91 h 182"/>
                <a:gd name="T8" fmla="*/ 227 w 771"/>
                <a:gd name="T9" fmla="*/ 0 h 182"/>
                <a:gd name="T10" fmla="*/ 363 w 771"/>
                <a:gd name="T11" fmla="*/ 0 h 182"/>
                <a:gd name="T12" fmla="*/ 363 w 771"/>
                <a:gd name="T13" fmla="*/ 46 h 182"/>
                <a:gd name="T14" fmla="*/ 363 w 771"/>
                <a:gd name="T15" fmla="*/ 91 h 182"/>
                <a:gd name="T16" fmla="*/ 408 w 771"/>
                <a:gd name="T17" fmla="*/ 0 h 182"/>
                <a:gd name="T18" fmla="*/ 544 w 771"/>
                <a:gd name="T19" fmla="*/ 0 h 182"/>
                <a:gd name="T20" fmla="*/ 544 w 771"/>
                <a:gd name="T21" fmla="*/ 91 h 182"/>
                <a:gd name="T22" fmla="*/ 590 w 771"/>
                <a:gd name="T23" fmla="*/ 0 h 182"/>
                <a:gd name="T24" fmla="*/ 771 w 771"/>
                <a:gd name="T25" fmla="*/ 0 h 182"/>
                <a:gd name="T26" fmla="*/ 681 w 771"/>
                <a:gd name="T27" fmla="*/ 136 h 182"/>
                <a:gd name="T28" fmla="*/ 499 w 771"/>
                <a:gd name="T29" fmla="*/ 136 h 182"/>
                <a:gd name="T30" fmla="*/ 454 w 771"/>
                <a:gd name="T31" fmla="*/ 91 h 182"/>
                <a:gd name="T32" fmla="*/ 318 w 771"/>
                <a:gd name="T33" fmla="*/ 182 h 182"/>
                <a:gd name="T34" fmla="*/ 272 w 771"/>
                <a:gd name="T35" fmla="*/ 136 h 182"/>
                <a:gd name="T36" fmla="*/ 227 w 771"/>
                <a:gd name="T37" fmla="*/ 182 h 182"/>
                <a:gd name="T38" fmla="*/ 182 w 771"/>
                <a:gd name="T39" fmla="*/ 136 h 182"/>
                <a:gd name="T40" fmla="*/ 136 w 771"/>
                <a:gd name="T41" fmla="*/ 182 h 182"/>
                <a:gd name="T42" fmla="*/ 91 w 771"/>
                <a:gd name="T43" fmla="*/ 136 h 18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71" h="182">
                  <a:moveTo>
                    <a:pt x="91" y="136"/>
                  </a:moveTo>
                  <a:lnTo>
                    <a:pt x="0" y="46"/>
                  </a:lnTo>
                  <a:lnTo>
                    <a:pt x="182" y="0"/>
                  </a:lnTo>
                  <a:lnTo>
                    <a:pt x="227" y="91"/>
                  </a:lnTo>
                  <a:lnTo>
                    <a:pt x="227" y="0"/>
                  </a:lnTo>
                  <a:lnTo>
                    <a:pt x="363" y="0"/>
                  </a:lnTo>
                  <a:lnTo>
                    <a:pt x="363" y="46"/>
                  </a:lnTo>
                  <a:lnTo>
                    <a:pt x="363" y="91"/>
                  </a:lnTo>
                  <a:lnTo>
                    <a:pt x="408" y="0"/>
                  </a:lnTo>
                  <a:lnTo>
                    <a:pt x="544" y="0"/>
                  </a:lnTo>
                  <a:lnTo>
                    <a:pt x="544" y="91"/>
                  </a:lnTo>
                  <a:lnTo>
                    <a:pt x="590" y="0"/>
                  </a:lnTo>
                  <a:lnTo>
                    <a:pt x="771" y="0"/>
                  </a:lnTo>
                  <a:lnTo>
                    <a:pt x="681" y="136"/>
                  </a:lnTo>
                  <a:lnTo>
                    <a:pt x="499" y="136"/>
                  </a:lnTo>
                  <a:lnTo>
                    <a:pt x="454" y="91"/>
                  </a:lnTo>
                  <a:lnTo>
                    <a:pt x="318" y="182"/>
                  </a:lnTo>
                  <a:lnTo>
                    <a:pt x="272" y="136"/>
                  </a:lnTo>
                  <a:lnTo>
                    <a:pt x="227" y="182"/>
                  </a:lnTo>
                  <a:lnTo>
                    <a:pt x="182" y="136"/>
                  </a:lnTo>
                  <a:lnTo>
                    <a:pt x="136" y="182"/>
                  </a:lnTo>
                  <a:lnTo>
                    <a:pt x="91" y="136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Freeform 89"/>
            <p:cNvSpPr>
              <a:spLocks/>
            </p:cNvSpPr>
            <p:nvPr/>
          </p:nvSpPr>
          <p:spPr bwMode="auto">
            <a:xfrm>
              <a:off x="2031" y="1888"/>
              <a:ext cx="226" cy="90"/>
            </a:xfrm>
            <a:custGeom>
              <a:avLst/>
              <a:gdLst>
                <a:gd name="T0" fmla="*/ 226 w 226"/>
                <a:gd name="T1" fmla="*/ 45 h 90"/>
                <a:gd name="T2" fmla="*/ 90 w 226"/>
                <a:gd name="T3" fmla="*/ 90 h 90"/>
                <a:gd name="T4" fmla="*/ 0 w 226"/>
                <a:gd name="T5" fmla="*/ 45 h 90"/>
                <a:gd name="T6" fmla="*/ 90 w 226"/>
                <a:gd name="T7" fmla="*/ 0 h 90"/>
                <a:gd name="T8" fmla="*/ 226 w 226"/>
                <a:gd name="T9" fmla="*/ 45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" h="90">
                  <a:moveTo>
                    <a:pt x="226" y="45"/>
                  </a:moveTo>
                  <a:lnTo>
                    <a:pt x="90" y="90"/>
                  </a:lnTo>
                  <a:lnTo>
                    <a:pt x="0" y="45"/>
                  </a:lnTo>
                  <a:lnTo>
                    <a:pt x="90" y="0"/>
                  </a:lnTo>
                  <a:lnTo>
                    <a:pt x="226" y="45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Freeform 90"/>
            <p:cNvSpPr>
              <a:spLocks/>
            </p:cNvSpPr>
            <p:nvPr/>
          </p:nvSpPr>
          <p:spPr bwMode="auto">
            <a:xfrm>
              <a:off x="2258" y="1661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0 w 136"/>
                <a:gd name="T3" fmla="*/ 91 h 181"/>
                <a:gd name="T4" fmla="*/ 0 w 136"/>
                <a:gd name="T5" fmla="*/ 0 h 181"/>
                <a:gd name="T6" fmla="*/ 91 w 136"/>
                <a:gd name="T7" fmla="*/ 45 h 181"/>
                <a:gd name="T8" fmla="*/ 136 w 136"/>
                <a:gd name="T9" fmla="*/ 181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0" y="91"/>
                  </a:lnTo>
                  <a:lnTo>
                    <a:pt x="0" y="0"/>
                  </a:lnTo>
                  <a:lnTo>
                    <a:pt x="91" y="45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Freeform 91"/>
            <p:cNvSpPr>
              <a:spLocks/>
            </p:cNvSpPr>
            <p:nvPr/>
          </p:nvSpPr>
          <p:spPr bwMode="auto">
            <a:xfrm>
              <a:off x="2984" y="1752"/>
              <a:ext cx="137" cy="136"/>
            </a:xfrm>
            <a:custGeom>
              <a:avLst/>
              <a:gdLst>
                <a:gd name="T0" fmla="*/ 0 w 137"/>
                <a:gd name="T1" fmla="*/ 136 h 136"/>
                <a:gd name="T2" fmla="*/ 46 w 137"/>
                <a:gd name="T3" fmla="*/ 0 h 136"/>
                <a:gd name="T4" fmla="*/ 137 w 137"/>
                <a:gd name="T5" fmla="*/ 0 h 136"/>
                <a:gd name="T6" fmla="*/ 137 w 137"/>
                <a:gd name="T7" fmla="*/ 91 h 136"/>
                <a:gd name="T8" fmla="*/ 0 w 137"/>
                <a:gd name="T9" fmla="*/ 136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46" y="0"/>
                  </a:lnTo>
                  <a:lnTo>
                    <a:pt x="137" y="0"/>
                  </a:lnTo>
                  <a:lnTo>
                    <a:pt x="137" y="91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Freeform 92"/>
            <p:cNvSpPr>
              <a:spLocks/>
            </p:cNvSpPr>
            <p:nvPr/>
          </p:nvSpPr>
          <p:spPr bwMode="auto">
            <a:xfrm>
              <a:off x="2530" y="1525"/>
              <a:ext cx="91" cy="227"/>
            </a:xfrm>
            <a:custGeom>
              <a:avLst/>
              <a:gdLst>
                <a:gd name="T0" fmla="*/ 46 w 91"/>
                <a:gd name="T1" fmla="*/ 227 h 227"/>
                <a:gd name="T2" fmla="*/ 0 w 91"/>
                <a:gd name="T3" fmla="*/ 45 h 227"/>
                <a:gd name="T4" fmla="*/ 46 w 91"/>
                <a:gd name="T5" fmla="*/ 0 h 227"/>
                <a:gd name="T6" fmla="*/ 91 w 91"/>
                <a:gd name="T7" fmla="*/ 45 h 227"/>
                <a:gd name="T8" fmla="*/ 46 w 91"/>
                <a:gd name="T9" fmla="*/ 227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227">
                  <a:moveTo>
                    <a:pt x="46" y="227"/>
                  </a:moveTo>
                  <a:lnTo>
                    <a:pt x="0" y="45"/>
                  </a:lnTo>
                  <a:lnTo>
                    <a:pt x="46" y="0"/>
                  </a:lnTo>
                  <a:lnTo>
                    <a:pt x="91" y="45"/>
                  </a:lnTo>
                  <a:lnTo>
                    <a:pt x="46" y="227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Freeform 93"/>
            <p:cNvSpPr>
              <a:spLocks/>
            </p:cNvSpPr>
            <p:nvPr/>
          </p:nvSpPr>
          <p:spPr bwMode="auto">
            <a:xfrm rot="4500000">
              <a:off x="2735" y="1638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0 w 136"/>
                <a:gd name="T3" fmla="*/ 91 h 181"/>
                <a:gd name="T4" fmla="*/ 0 w 136"/>
                <a:gd name="T5" fmla="*/ 0 h 181"/>
                <a:gd name="T6" fmla="*/ 91 w 136"/>
                <a:gd name="T7" fmla="*/ 45 h 181"/>
                <a:gd name="T8" fmla="*/ 136 w 136"/>
                <a:gd name="T9" fmla="*/ 181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0" y="91"/>
                  </a:lnTo>
                  <a:lnTo>
                    <a:pt x="0" y="0"/>
                  </a:lnTo>
                  <a:lnTo>
                    <a:pt x="91" y="45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pop060_塗りたて注意</dc:title>
  <dc:subject>pop060_塗りたて注意</dc:subject>
  <dc:creator>http://www.digipot.net</dc:creator>
  <cp:keywords>パワーポイント</cp:keywords>
  <dc:description/>
  <cp:lastModifiedBy/>
  <cp:revision>1</cp:revision>
  <dcterms:created xsi:type="dcterms:W3CDTF">2013-08-21T05:40:04Z</dcterms:created>
  <dcterms:modified xsi:type="dcterms:W3CDTF">2013-08-21T05:40:06Z</dcterms:modified>
  <cp:version>1</cp:version>
</cp:coreProperties>
</file>