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1" autoAdjust="0"/>
    <p:restoredTop sz="94660"/>
  </p:normalViewPr>
  <p:slideViewPr>
    <p:cSldViewPr>
      <p:cViewPr>
        <p:scale>
          <a:sx n="50" d="100"/>
          <a:sy n="50" d="100"/>
        </p:scale>
        <p:origin x="-427" y="-31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476672"/>
            <a:ext cx="9906000" cy="62940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</a:t>
            </a:r>
            <a:r>
              <a:rPr lang="ja-JP" altLang="en-US" sz="2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2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84"/>
          <p:cNvGrpSpPr>
            <a:grpSpLocks/>
          </p:cNvGrpSpPr>
          <p:nvPr/>
        </p:nvGrpSpPr>
        <p:grpSpPr bwMode="auto">
          <a:xfrm>
            <a:off x="2249916" y="333286"/>
            <a:ext cx="4791316" cy="6175842"/>
            <a:chOff x="2031" y="1525"/>
            <a:chExt cx="1090" cy="1405"/>
          </a:xfrm>
        </p:grpSpPr>
        <p:sp>
          <p:nvSpPr>
            <p:cNvPr id="19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塗りたて注意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9" name="Group 84"/>
          <p:cNvGrpSpPr>
            <a:grpSpLocks/>
          </p:cNvGrpSpPr>
          <p:nvPr/>
        </p:nvGrpSpPr>
        <p:grpSpPr bwMode="auto">
          <a:xfrm>
            <a:off x="3205414" y="2010434"/>
            <a:ext cx="3495172" cy="4505157"/>
            <a:chOff x="2031" y="1525"/>
            <a:chExt cx="1090" cy="1405"/>
          </a:xfrm>
        </p:grpSpPr>
        <p:sp>
          <p:nvSpPr>
            <p:cNvPr id="20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77635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さわらないでください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3299505"/>
            <a:ext cx="9361040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塗りたて注意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420940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Group 84"/>
          <p:cNvGrpSpPr>
            <a:grpSpLocks/>
          </p:cNvGrpSpPr>
          <p:nvPr/>
        </p:nvGrpSpPr>
        <p:grpSpPr bwMode="auto">
          <a:xfrm>
            <a:off x="2905588" y="2140782"/>
            <a:ext cx="3479972" cy="4485564"/>
            <a:chOff x="2031" y="1525"/>
            <a:chExt cx="1090" cy="1405"/>
          </a:xfrm>
        </p:grpSpPr>
        <p:sp>
          <p:nvSpPr>
            <p:cNvPr id="21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72480" y="4797152"/>
            <a:ext cx="9361040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塗りたて注意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288863"/>
            <a:ext cx="9906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さわらないでください</a:t>
            </a:r>
            <a:r>
              <a:rPr lang="ja-JP" altLang="en-US" sz="6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！</a:t>
            </a:r>
          </a:p>
        </p:txBody>
      </p:sp>
      <p:grpSp>
        <p:nvGrpSpPr>
          <p:cNvPr id="20" name="Group 84"/>
          <p:cNvGrpSpPr>
            <a:grpSpLocks/>
          </p:cNvGrpSpPr>
          <p:nvPr/>
        </p:nvGrpSpPr>
        <p:grpSpPr bwMode="auto">
          <a:xfrm>
            <a:off x="3256108" y="1304526"/>
            <a:ext cx="2778932" cy="3581948"/>
            <a:chOff x="2031" y="1525"/>
            <a:chExt cx="1090" cy="1405"/>
          </a:xfrm>
        </p:grpSpPr>
        <p:sp>
          <p:nvSpPr>
            <p:cNvPr id="21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pop060_塗りたて注意</dc:title>
  <dc:subject>pop060_塗りたて注意</dc:subject>
  <dc:creator>http://www.digipot.net; http://www.digiot.net</dc:creator>
  <cp:keywords>パワーポイント</cp:keywords>
  <dc:description>貼り紙用素材データ</dc:description>
  <cp:lastModifiedBy/>
  <cp:revision>1</cp:revision>
  <dcterms:created xsi:type="dcterms:W3CDTF">2013-08-21T04:55:07Z</dcterms:created>
  <dcterms:modified xsi:type="dcterms:W3CDTF">2013-08-21T04:55:09Z</dcterms:modified>
  <cp:version>1</cp:version>
</cp:coreProperties>
</file>