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6" r:id="rId6"/>
    <p:sldId id="267" r:id="rId7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61" autoAdjust="0"/>
    <p:restoredTop sz="94660"/>
  </p:normalViewPr>
  <p:slideViewPr>
    <p:cSldViewPr>
      <p:cViewPr>
        <p:scale>
          <a:sx n="33" d="100"/>
          <a:sy n="33" d="100"/>
        </p:scale>
        <p:origin x="-1296" y="-40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78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598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89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895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21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058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753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14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86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685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427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DB322-AD3D-4C98-9025-D34F882C9D0C}" type="datetimeFigureOut">
              <a:rPr kumimoji="1" lang="ja-JP" altLang="en-US" smtClean="0"/>
              <a:t>2013/8/21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D9499-98AF-4EFB-B8E1-4C3CCE82CC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856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-171400" y="1599396"/>
            <a:ext cx="7200800" cy="747897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2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さわるな</a:t>
            </a:r>
            <a:endParaRPr lang="ja-JP" altLang="en-US" sz="2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5552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グループ化 36"/>
          <p:cNvGrpSpPr/>
          <p:nvPr/>
        </p:nvGrpSpPr>
        <p:grpSpPr>
          <a:xfrm>
            <a:off x="414902" y="1785399"/>
            <a:ext cx="6016364" cy="6396814"/>
            <a:chOff x="4089400" y="2492375"/>
            <a:chExt cx="1079500" cy="1147763"/>
          </a:xfrm>
        </p:grpSpPr>
        <p:sp>
          <p:nvSpPr>
            <p:cNvPr id="38" name="AutoShape 24"/>
            <p:cNvSpPr>
              <a:spLocks noChangeArrowheads="1"/>
            </p:cNvSpPr>
            <p:nvPr/>
          </p:nvSpPr>
          <p:spPr bwMode="auto">
            <a:xfrm>
              <a:off x="4089400" y="2492375"/>
              <a:ext cx="1079500" cy="1079500"/>
            </a:xfrm>
            <a:custGeom>
              <a:avLst/>
              <a:gdLst>
                <a:gd name="T0" fmla="*/ 26975006 w 21600"/>
                <a:gd name="T1" fmla="*/ 0 h 21600"/>
                <a:gd name="T2" fmla="*/ 7900191 w 21600"/>
                <a:gd name="T3" fmla="*/ 7900191 h 21600"/>
                <a:gd name="T4" fmla="*/ 0 w 21600"/>
                <a:gd name="T5" fmla="*/ 26975006 h 21600"/>
                <a:gd name="T6" fmla="*/ 7900191 w 21600"/>
                <a:gd name="T7" fmla="*/ 46049821 h 21600"/>
                <a:gd name="T8" fmla="*/ 26975006 w 21600"/>
                <a:gd name="T9" fmla="*/ 53950012 h 21600"/>
                <a:gd name="T10" fmla="*/ 46049821 w 21600"/>
                <a:gd name="T11" fmla="*/ 46049821 h 21600"/>
                <a:gd name="T12" fmla="*/ 53950012 w 21600"/>
                <a:gd name="T13" fmla="*/ 26975006 h 21600"/>
                <a:gd name="T14" fmla="*/ 46049821 w 21600"/>
                <a:gd name="T15" fmla="*/ 7900191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63" y="16483"/>
                  </a:moveTo>
                  <a:cubicBezTo>
                    <a:pt x="19073" y="14879"/>
                    <a:pt x="19789" y="12871"/>
                    <a:pt x="19789" y="10800"/>
                  </a:cubicBezTo>
                  <a:cubicBezTo>
                    <a:pt x="19789" y="5835"/>
                    <a:pt x="15764" y="1811"/>
                    <a:pt x="10800" y="1811"/>
                  </a:cubicBezTo>
                  <a:cubicBezTo>
                    <a:pt x="8728" y="1810"/>
                    <a:pt x="6720" y="2526"/>
                    <a:pt x="5116" y="3836"/>
                  </a:cubicBezTo>
                  <a:lnTo>
                    <a:pt x="17763" y="16483"/>
                  </a:lnTo>
                  <a:close/>
                  <a:moveTo>
                    <a:pt x="3836" y="5116"/>
                  </a:moveTo>
                  <a:cubicBezTo>
                    <a:pt x="2526" y="6720"/>
                    <a:pt x="1811" y="8728"/>
                    <a:pt x="1811" y="10799"/>
                  </a:cubicBezTo>
                  <a:cubicBezTo>
                    <a:pt x="1811" y="15764"/>
                    <a:pt x="5835" y="19789"/>
                    <a:pt x="10800" y="19789"/>
                  </a:cubicBezTo>
                  <a:cubicBezTo>
                    <a:pt x="12871" y="19789"/>
                    <a:pt x="14879" y="19073"/>
                    <a:pt x="16483" y="17763"/>
                  </a:cubicBezTo>
                  <a:lnTo>
                    <a:pt x="3836" y="511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9" name="Group 82"/>
            <p:cNvGrpSpPr>
              <a:grpSpLocks/>
            </p:cNvGrpSpPr>
            <p:nvPr/>
          </p:nvGrpSpPr>
          <p:grpSpPr bwMode="auto">
            <a:xfrm rot="1800000">
              <a:off x="4286250" y="2560638"/>
              <a:ext cx="588963" cy="1079500"/>
              <a:chOff x="2570" y="1162"/>
              <a:chExt cx="1236" cy="2268"/>
            </a:xfrm>
          </p:grpSpPr>
          <p:grpSp>
            <p:nvGrpSpPr>
              <p:cNvPr id="40" name="Group 72"/>
              <p:cNvGrpSpPr>
                <a:grpSpLocks/>
              </p:cNvGrpSpPr>
              <p:nvPr/>
            </p:nvGrpSpPr>
            <p:grpSpPr bwMode="auto">
              <a:xfrm>
                <a:off x="2570" y="1163"/>
                <a:ext cx="1235" cy="2267"/>
                <a:chOff x="2565" y="1163"/>
                <a:chExt cx="1235" cy="2267"/>
              </a:xfrm>
            </p:grpSpPr>
            <p:sp>
              <p:nvSpPr>
                <p:cNvPr id="69" name="AutoShape 62"/>
                <p:cNvSpPr>
                  <a:spLocks noChangeArrowheads="1"/>
                </p:cNvSpPr>
                <p:nvPr/>
              </p:nvSpPr>
              <p:spPr bwMode="auto">
                <a:xfrm rot="-2700000">
                  <a:off x="2565" y="1990"/>
                  <a:ext cx="272" cy="10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" name="AutoShape 63"/>
                <p:cNvSpPr>
                  <a:spLocks noChangeArrowheads="1"/>
                </p:cNvSpPr>
                <p:nvPr/>
              </p:nvSpPr>
              <p:spPr bwMode="auto">
                <a:xfrm>
                  <a:off x="2802" y="1344"/>
                  <a:ext cx="227" cy="10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" name="AutoShape 64"/>
                <p:cNvSpPr>
                  <a:spLocks noChangeArrowheads="1"/>
                </p:cNvSpPr>
                <p:nvPr/>
              </p:nvSpPr>
              <p:spPr bwMode="auto">
                <a:xfrm>
                  <a:off x="3074" y="1163"/>
                  <a:ext cx="227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2" name="AutoShape 66"/>
                <p:cNvSpPr>
                  <a:spLocks noChangeArrowheads="1"/>
                </p:cNvSpPr>
                <p:nvPr/>
              </p:nvSpPr>
              <p:spPr bwMode="auto">
                <a:xfrm>
                  <a:off x="3347" y="1344"/>
                  <a:ext cx="227" cy="99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3" name="AutoShape 68"/>
                <p:cNvSpPr>
                  <a:spLocks noChangeArrowheads="1"/>
                </p:cNvSpPr>
                <p:nvPr/>
              </p:nvSpPr>
              <p:spPr bwMode="auto">
                <a:xfrm>
                  <a:off x="3619" y="1526"/>
                  <a:ext cx="181" cy="9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4" name="Rectangle 69"/>
                <p:cNvSpPr>
                  <a:spLocks noChangeArrowheads="1"/>
                </p:cNvSpPr>
                <p:nvPr/>
              </p:nvSpPr>
              <p:spPr bwMode="auto">
                <a:xfrm>
                  <a:off x="2802" y="2115"/>
                  <a:ext cx="998" cy="499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5" name="AutoShape 70"/>
                <p:cNvSpPr>
                  <a:spLocks noChangeArrowheads="1"/>
                </p:cNvSpPr>
                <p:nvPr/>
              </p:nvSpPr>
              <p:spPr bwMode="auto">
                <a:xfrm>
                  <a:off x="2802" y="2251"/>
                  <a:ext cx="998" cy="862"/>
                </a:xfrm>
                <a:prstGeom prst="roundRect">
                  <a:avLst>
                    <a:gd name="adj" fmla="val 44491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6" name="Rectangle 71"/>
                <p:cNvSpPr>
                  <a:spLocks noChangeArrowheads="1"/>
                </p:cNvSpPr>
                <p:nvPr/>
              </p:nvSpPr>
              <p:spPr bwMode="auto">
                <a:xfrm>
                  <a:off x="2984" y="2795"/>
                  <a:ext cx="680" cy="635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1" name="Group 73"/>
              <p:cNvGrpSpPr>
                <a:grpSpLocks/>
              </p:cNvGrpSpPr>
              <p:nvPr/>
            </p:nvGrpSpPr>
            <p:grpSpPr bwMode="auto">
              <a:xfrm>
                <a:off x="2571" y="1162"/>
                <a:ext cx="1235" cy="2267"/>
                <a:chOff x="2565" y="1163"/>
                <a:chExt cx="1235" cy="2267"/>
              </a:xfrm>
            </p:grpSpPr>
            <p:sp>
              <p:nvSpPr>
                <p:cNvPr id="42" name="AutoShape 74"/>
                <p:cNvSpPr>
                  <a:spLocks noChangeArrowheads="1"/>
                </p:cNvSpPr>
                <p:nvPr/>
              </p:nvSpPr>
              <p:spPr bwMode="auto">
                <a:xfrm rot="-2700000">
                  <a:off x="2565" y="1990"/>
                  <a:ext cx="272" cy="10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3" name="AutoShape 75"/>
                <p:cNvSpPr>
                  <a:spLocks noChangeArrowheads="1"/>
                </p:cNvSpPr>
                <p:nvPr/>
              </p:nvSpPr>
              <p:spPr bwMode="auto">
                <a:xfrm>
                  <a:off x="2802" y="1344"/>
                  <a:ext cx="227" cy="10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" name="AutoShape 76"/>
                <p:cNvSpPr>
                  <a:spLocks noChangeArrowheads="1"/>
                </p:cNvSpPr>
                <p:nvPr/>
              </p:nvSpPr>
              <p:spPr bwMode="auto">
                <a:xfrm>
                  <a:off x="3074" y="1163"/>
                  <a:ext cx="227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" name="AutoShape 77"/>
                <p:cNvSpPr>
                  <a:spLocks noChangeArrowheads="1"/>
                </p:cNvSpPr>
                <p:nvPr/>
              </p:nvSpPr>
              <p:spPr bwMode="auto">
                <a:xfrm>
                  <a:off x="3347" y="1344"/>
                  <a:ext cx="227" cy="99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" name="AutoShape 78"/>
                <p:cNvSpPr>
                  <a:spLocks noChangeArrowheads="1"/>
                </p:cNvSpPr>
                <p:nvPr/>
              </p:nvSpPr>
              <p:spPr bwMode="auto">
                <a:xfrm>
                  <a:off x="3619" y="1526"/>
                  <a:ext cx="181" cy="9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" name="Rectangle 79"/>
                <p:cNvSpPr>
                  <a:spLocks noChangeArrowheads="1"/>
                </p:cNvSpPr>
                <p:nvPr/>
              </p:nvSpPr>
              <p:spPr bwMode="auto">
                <a:xfrm>
                  <a:off x="2802" y="2115"/>
                  <a:ext cx="998" cy="499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" name="AutoShape 80"/>
                <p:cNvSpPr>
                  <a:spLocks noChangeArrowheads="1"/>
                </p:cNvSpPr>
                <p:nvPr/>
              </p:nvSpPr>
              <p:spPr bwMode="auto">
                <a:xfrm>
                  <a:off x="2802" y="2251"/>
                  <a:ext cx="998" cy="862"/>
                </a:xfrm>
                <a:prstGeom prst="roundRect">
                  <a:avLst>
                    <a:gd name="adj" fmla="val 44491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" name="Rectangle 81"/>
                <p:cNvSpPr>
                  <a:spLocks noChangeArrowheads="1"/>
                </p:cNvSpPr>
                <p:nvPr/>
              </p:nvSpPr>
              <p:spPr bwMode="auto">
                <a:xfrm>
                  <a:off x="2984" y="2795"/>
                  <a:ext cx="680" cy="635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52367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正方形/長方形 37"/>
          <p:cNvSpPr/>
          <p:nvPr/>
        </p:nvSpPr>
        <p:spPr>
          <a:xfrm>
            <a:off x="144015" y="6974448"/>
            <a:ext cx="6597353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さわるな</a:t>
            </a:r>
            <a:endParaRPr lang="en-US" altLang="ja-JP" sz="1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31" name="グループ化 30"/>
          <p:cNvGrpSpPr/>
          <p:nvPr/>
        </p:nvGrpSpPr>
        <p:grpSpPr>
          <a:xfrm>
            <a:off x="1046820" y="1434309"/>
            <a:ext cx="4752528" cy="5053058"/>
            <a:chOff x="4089400" y="2492375"/>
            <a:chExt cx="1079500" cy="1147763"/>
          </a:xfrm>
        </p:grpSpPr>
        <p:sp>
          <p:nvSpPr>
            <p:cNvPr id="32" name="AutoShape 24"/>
            <p:cNvSpPr>
              <a:spLocks noChangeArrowheads="1"/>
            </p:cNvSpPr>
            <p:nvPr/>
          </p:nvSpPr>
          <p:spPr bwMode="auto">
            <a:xfrm>
              <a:off x="4089400" y="2492375"/>
              <a:ext cx="1079500" cy="1079500"/>
            </a:xfrm>
            <a:custGeom>
              <a:avLst/>
              <a:gdLst>
                <a:gd name="T0" fmla="*/ 26975006 w 21600"/>
                <a:gd name="T1" fmla="*/ 0 h 21600"/>
                <a:gd name="T2" fmla="*/ 7900191 w 21600"/>
                <a:gd name="T3" fmla="*/ 7900191 h 21600"/>
                <a:gd name="T4" fmla="*/ 0 w 21600"/>
                <a:gd name="T5" fmla="*/ 26975006 h 21600"/>
                <a:gd name="T6" fmla="*/ 7900191 w 21600"/>
                <a:gd name="T7" fmla="*/ 46049821 h 21600"/>
                <a:gd name="T8" fmla="*/ 26975006 w 21600"/>
                <a:gd name="T9" fmla="*/ 53950012 h 21600"/>
                <a:gd name="T10" fmla="*/ 46049821 w 21600"/>
                <a:gd name="T11" fmla="*/ 46049821 h 21600"/>
                <a:gd name="T12" fmla="*/ 53950012 w 21600"/>
                <a:gd name="T13" fmla="*/ 26975006 h 21600"/>
                <a:gd name="T14" fmla="*/ 46049821 w 21600"/>
                <a:gd name="T15" fmla="*/ 7900191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63" y="16483"/>
                  </a:moveTo>
                  <a:cubicBezTo>
                    <a:pt x="19073" y="14879"/>
                    <a:pt x="19789" y="12871"/>
                    <a:pt x="19789" y="10800"/>
                  </a:cubicBezTo>
                  <a:cubicBezTo>
                    <a:pt x="19789" y="5835"/>
                    <a:pt x="15764" y="1811"/>
                    <a:pt x="10800" y="1811"/>
                  </a:cubicBezTo>
                  <a:cubicBezTo>
                    <a:pt x="8728" y="1810"/>
                    <a:pt x="6720" y="2526"/>
                    <a:pt x="5116" y="3836"/>
                  </a:cubicBezTo>
                  <a:lnTo>
                    <a:pt x="17763" y="16483"/>
                  </a:lnTo>
                  <a:close/>
                  <a:moveTo>
                    <a:pt x="3836" y="5116"/>
                  </a:moveTo>
                  <a:cubicBezTo>
                    <a:pt x="2526" y="6720"/>
                    <a:pt x="1811" y="8728"/>
                    <a:pt x="1811" y="10799"/>
                  </a:cubicBezTo>
                  <a:cubicBezTo>
                    <a:pt x="1811" y="15764"/>
                    <a:pt x="5835" y="19789"/>
                    <a:pt x="10800" y="19789"/>
                  </a:cubicBezTo>
                  <a:cubicBezTo>
                    <a:pt x="12871" y="19789"/>
                    <a:pt x="14879" y="19073"/>
                    <a:pt x="16483" y="17763"/>
                  </a:cubicBezTo>
                  <a:lnTo>
                    <a:pt x="3836" y="511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3" name="Group 82"/>
            <p:cNvGrpSpPr>
              <a:grpSpLocks/>
            </p:cNvGrpSpPr>
            <p:nvPr/>
          </p:nvGrpSpPr>
          <p:grpSpPr bwMode="auto">
            <a:xfrm rot="1800000">
              <a:off x="4286250" y="2560638"/>
              <a:ext cx="588963" cy="1079500"/>
              <a:chOff x="2570" y="1162"/>
              <a:chExt cx="1236" cy="2268"/>
            </a:xfrm>
          </p:grpSpPr>
          <p:grpSp>
            <p:nvGrpSpPr>
              <p:cNvPr id="34" name="Group 72"/>
              <p:cNvGrpSpPr>
                <a:grpSpLocks/>
              </p:cNvGrpSpPr>
              <p:nvPr/>
            </p:nvGrpSpPr>
            <p:grpSpPr bwMode="auto">
              <a:xfrm>
                <a:off x="2570" y="1163"/>
                <a:ext cx="1235" cy="2267"/>
                <a:chOff x="2565" y="1163"/>
                <a:chExt cx="1235" cy="2267"/>
              </a:xfrm>
            </p:grpSpPr>
            <p:sp>
              <p:nvSpPr>
                <p:cNvPr id="73" name="AutoShape 62"/>
                <p:cNvSpPr>
                  <a:spLocks noChangeArrowheads="1"/>
                </p:cNvSpPr>
                <p:nvPr/>
              </p:nvSpPr>
              <p:spPr bwMode="auto">
                <a:xfrm rot="-2700000">
                  <a:off x="2565" y="1990"/>
                  <a:ext cx="272" cy="10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4" name="AutoShape 63"/>
                <p:cNvSpPr>
                  <a:spLocks noChangeArrowheads="1"/>
                </p:cNvSpPr>
                <p:nvPr/>
              </p:nvSpPr>
              <p:spPr bwMode="auto">
                <a:xfrm>
                  <a:off x="2802" y="1344"/>
                  <a:ext cx="227" cy="10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5" name="AutoShape 64"/>
                <p:cNvSpPr>
                  <a:spLocks noChangeArrowheads="1"/>
                </p:cNvSpPr>
                <p:nvPr/>
              </p:nvSpPr>
              <p:spPr bwMode="auto">
                <a:xfrm>
                  <a:off x="3074" y="1163"/>
                  <a:ext cx="227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6" name="AutoShape 66"/>
                <p:cNvSpPr>
                  <a:spLocks noChangeArrowheads="1"/>
                </p:cNvSpPr>
                <p:nvPr/>
              </p:nvSpPr>
              <p:spPr bwMode="auto">
                <a:xfrm>
                  <a:off x="3347" y="1344"/>
                  <a:ext cx="227" cy="99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7" name="AutoShape 68"/>
                <p:cNvSpPr>
                  <a:spLocks noChangeArrowheads="1"/>
                </p:cNvSpPr>
                <p:nvPr/>
              </p:nvSpPr>
              <p:spPr bwMode="auto">
                <a:xfrm>
                  <a:off x="3619" y="1526"/>
                  <a:ext cx="181" cy="9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" name="Rectangle 69"/>
                <p:cNvSpPr>
                  <a:spLocks noChangeArrowheads="1"/>
                </p:cNvSpPr>
                <p:nvPr/>
              </p:nvSpPr>
              <p:spPr bwMode="auto">
                <a:xfrm>
                  <a:off x="2802" y="2115"/>
                  <a:ext cx="998" cy="499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" name="AutoShape 70"/>
                <p:cNvSpPr>
                  <a:spLocks noChangeArrowheads="1"/>
                </p:cNvSpPr>
                <p:nvPr/>
              </p:nvSpPr>
              <p:spPr bwMode="auto">
                <a:xfrm>
                  <a:off x="2802" y="2251"/>
                  <a:ext cx="998" cy="862"/>
                </a:xfrm>
                <a:prstGeom prst="roundRect">
                  <a:avLst>
                    <a:gd name="adj" fmla="val 44491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" name="Rectangle 71"/>
                <p:cNvSpPr>
                  <a:spLocks noChangeArrowheads="1"/>
                </p:cNvSpPr>
                <p:nvPr/>
              </p:nvSpPr>
              <p:spPr bwMode="auto">
                <a:xfrm>
                  <a:off x="2984" y="2795"/>
                  <a:ext cx="680" cy="635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5" name="Group 73"/>
              <p:cNvGrpSpPr>
                <a:grpSpLocks/>
              </p:cNvGrpSpPr>
              <p:nvPr/>
            </p:nvGrpSpPr>
            <p:grpSpPr bwMode="auto">
              <a:xfrm>
                <a:off x="2571" y="1162"/>
                <a:ext cx="1235" cy="2267"/>
                <a:chOff x="2565" y="1163"/>
                <a:chExt cx="1235" cy="2267"/>
              </a:xfrm>
            </p:grpSpPr>
            <p:sp>
              <p:nvSpPr>
                <p:cNvPr id="36" name="AutoShape 74"/>
                <p:cNvSpPr>
                  <a:spLocks noChangeArrowheads="1"/>
                </p:cNvSpPr>
                <p:nvPr/>
              </p:nvSpPr>
              <p:spPr bwMode="auto">
                <a:xfrm rot="-2700000">
                  <a:off x="2565" y="1990"/>
                  <a:ext cx="272" cy="10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" name="AutoShape 75"/>
                <p:cNvSpPr>
                  <a:spLocks noChangeArrowheads="1"/>
                </p:cNvSpPr>
                <p:nvPr/>
              </p:nvSpPr>
              <p:spPr bwMode="auto">
                <a:xfrm>
                  <a:off x="2802" y="1344"/>
                  <a:ext cx="227" cy="10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" name="AutoShape 76"/>
                <p:cNvSpPr>
                  <a:spLocks noChangeArrowheads="1"/>
                </p:cNvSpPr>
                <p:nvPr/>
              </p:nvSpPr>
              <p:spPr bwMode="auto">
                <a:xfrm>
                  <a:off x="3074" y="1163"/>
                  <a:ext cx="227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" name="AutoShape 77"/>
                <p:cNvSpPr>
                  <a:spLocks noChangeArrowheads="1"/>
                </p:cNvSpPr>
                <p:nvPr/>
              </p:nvSpPr>
              <p:spPr bwMode="auto">
                <a:xfrm>
                  <a:off x="3347" y="1344"/>
                  <a:ext cx="227" cy="99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" name="AutoShape 78"/>
                <p:cNvSpPr>
                  <a:spLocks noChangeArrowheads="1"/>
                </p:cNvSpPr>
                <p:nvPr/>
              </p:nvSpPr>
              <p:spPr bwMode="auto">
                <a:xfrm>
                  <a:off x="3619" y="1526"/>
                  <a:ext cx="181" cy="9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" name="Rectangle 79"/>
                <p:cNvSpPr>
                  <a:spLocks noChangeArrowheads="1"/>
                </p:cNvSpPr>
                <p:nvPr/>
              </p:nvSpPr>
              <p:spPr bwMode="auto">
                <a:xfrm>
                  <a:off x="2802" y="2115"/>
                  <a:ext cx="998" cy="499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" name="AutoShape 80"/>
                <p:cNvSpPr>
                  <a:spLocks noChangeArrowheads="1"/>
                </p:cNvSpPr>
                <p:nvPr/>
              </p:nvSpPr>
              <p:spPr bwMode="auto">
                <a:xfrm>
                  <a:off x="2802" y="2251"/>
                  <a:ext cx="998" cy="862"/>
                </a:xfrm>
                <a:prstGeom prst="roundRect">
                  <a:avLst>
                    <a:gd name="adj" fmla="val 44491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2" name="Rectangle 81"/>
                <p:cNvSpPr>
                  <a:spLocks noChangeArrowheads="1"/>
                </p:cNvSpPr>
                <p:nvPr/>
              </p:nvSpPr>
              <p:spPr bwMode="auto">
                <a:xfrm>
                  <a:off x="2984" y="2795"/>
                  <a:ext cx="680" cy="635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975174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3980963" y="848544"/>
            <a:ext cx="1200329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dist">
              <a:defRPr sz="66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pPr algn="ctr"/>
            <a:r>
              <a:rPr lang="ja-JP" altLang="en-US" sz="8000" dirty="0" smtClean="0"/>
              <a:t>危険！</a:t>
            </a:r>
            <a:endParaRPr lang="ja-JP" altLang="en-US" sz="8000" dirty="0"/>
          </a:p>
        </p:txBody>
      </p:sp>
      <p:sp>
        <p:nvSpPr>
          <p:cNvPr id="6" name="正方形/長方形 5"/>
          <p:cNvSpPr/>
          <p:nvPr/>
        </p:nvSpPr>
        <p:spPr>
          <a:xfrm>
            <a:off x="692696" y="719088"/>
            <a:ext cx="374441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さ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692696" y="2812053"/>
            <a:ext cx="374441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わ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692696" y="4883564"/>
            <a:ext cx="374441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る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692696" y="7150983"/>
            <a:ext cx="374441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な</a:t>
            </a:r>
            <a:endParaRPr lang="ja-JP" altLang="en-US" sz="1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9227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正方形/長方形 26"/>
          <p:cNvSpPr/>
          <p:nvPr/>
        </p:nvSpPr>
        <p:spPr>
          <a:xfrm>
            <a:off x="190882" y="236642"/>
            <a:ext cx="6478477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さわ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190882" y="7818799"/>
            <a:ext cx="6478477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1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るな</a:t>
            </a:r>
            <a:endParaRPr lang="ja-JP" altLang="en-US" sz="1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32" name="グループ化 31"/>
          <p:cNvGrpSpPr/>
          <p:nvPr/>
        </p:nvGrpSpPr>
        <p:grpSpPr>
          <a:xfrm>
            <a:off x="696828" y="1979696"/>
            <a:ext cx="5452512" cy="5797306"/>
            <a:chOff x="4089400" y="2492375"/>
            <a:chExt cx="1079500" cy="1147763"/>
          </a:xfrm>
        </p:grpSpPr>
        <p:sp>
          <p:nvSpPr>
            <p:cNvPr id="33" name="AutoShape 24"/>
            <p:cNvSpPr>
              <a:spLocks noChangeArrowheads="1"/>
            </p:cNvSpPr>
            <p:nvPr/>
          </p:nvSpPr>
          <p:spPr bwMode="auto">
            <a:xfrm>
              <a:off x="4089400" y="2492375"/>
              <a:ext cx="1079500" cy="1079500"/>
            </a:xfrm>
            <a:custGeom>
              <a:avLst/>
              <a:gdLst>
                <a:gd name="T0" fmla="*/ 26975006 w 21600"/>
                <a:gd name="T1" fmla="*/ 0 h 21600"/>
                <a:gd name="T2" fmla="*/ 7900191 w 21600"/>
                <a:gd name="T3" fmla="*/ 7900191 h 21600"/>
                <a:gd name="T4" fmla="*/ 0 w 21600"/>
                <a:gd name="T5" fmla="*/ 26975006 h 21600"/>
                <a:gd name="T6" fmla="*/ 7900191 w 21600"/>
                <a:gd name="T7" fmla="*/ 46049821 h 21600"/>
                <a:gd name="T8" fmla="*/ 26975006 w 21600"/>
                <a:gd name="T9" fmla="*/ 53950012 h 21600"/>
                <a:gd name="T10" fmla="*/ 46049821 w 21600"/>
                <a:gd name="T11" fmla="*/ 46049821 h 21600"/>
                <a:gd name="T12" fmla="*/ 53950012 w 21600"/>
                <a:gd name="T13" fmla="*/ 26975006 h 21600"/>
                <a:gd name="T14" fmla="*/ 46049821 w 21600"/>
                <a:gd name="T15" fmla="*/ 7900191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63" y="16483"/>
                  </a:moveTo>
                  <a:cubicBezTo>
                    <a:pt x="19073" y="14879"/>
                    <a:pt x="19789" y="12871"/>
                    <a:pt x="19789" y="10800"/>
                  </a:cubicBezTo>
                  <a:cubicBezTo>
                    <a:pt x="19789" y="5835"/>
                    <a:pt x="15764" y="1811"/>
                    <a:pt x="10800" y="1811"/>
                  </a:cubicBezTo>
                  <a:cubicBezTo>
                    <a:pt x="8728" y="1810"/>
                    <a:pt x="6720" y="2526"/>
                    <a:pt x="5116" y="3836"/>
                  </a:cubicBezTo>
                  <a:lnTo>
                    <a:pt x="17763" y="16483"/>
                  </a:lnTo>
                  <a:close/>
                  <a:moveTo>
                    <a:pt x="3836" y="5116"/>
                  </a:moveTo>
                  <a:cubicBezTo>
                    <a:pt x="2526" y="6720"/>
                    <a:pt x="1811" y="8728"/>
                    <a:pt x="1811" y="10799"/>
                  </a:cubicBezTo>
                  <a:cubicBezTo>
                    <a:pt x="1811" y="15764"/>
                    <a:pt x="5835" y="19789"/>
                    <a:pt x="10800" y="19789"/>
                  </a:cubicBezTo>
                  <a:cubicBezTo>
                    <a:pt x="12871" y="19789"/>
                    <a:pt x="14879" y="19073"/>
                    <a:pt x="16483" y="17763"/>
                  </a:cubicBezTo>
                  <a:lnTo>
                    <a:pt x="3836" y="511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4" name="Group 82"/>
            <p:cNvGrpSpPr>
              <a:grpSpLocks/>
            </p:cNvGrpSpPr>
            <p:nvPr/>
          </p:nvGrpSpPr>
          <p:grpSpPr bwMode="auto">
            <a:xfrm rot="1800000">
              <a:off x="4286250" y="2560638"/>
              <a:ext cx="588963" cy="1079500"/>
              <a:chOff x="2570" y="1162"/>
              <a:chExt cx="1236" cy="2268"/>
            </a:xfrm>
          </p:grpSpPr>
          <p:grpSp>
            <p:nvGrpSpPr>
              <p:cNvPr id="45" name="Group 72"/>
              <p:cNvGrpSpPr>
                <a:grpSpLocks/>
              </p:cNvGrpSpPr>
              <p:nvPr/>
            </p:nvGrpSpPr>
            <p:grpSpPr bwMode="auto">
              <a:xfrm>
                <a:off x="2570" y="1163"/>
                <a:ext cx="1235" cy="2267"/>
                <a:chOff x="2565" y="1163"/>
                <a:chExt cx="1235" cy="2267"/>
              </a:xfrm>
            </p:grpSpPr>
            <p:sp>
              <p:nvSpPr>
                <p:cNvPr id="74" name="AutoShape 62"/>
                <p:cNvSpPr>
                  <a:spLocks noChangeArrowheads="1"/>
                </p:cNvSpPr>
                <p:nvPr/>
              </p:nvSpPr>
              <p:spPr bwMode="auto">
                <a:xfrm rot="-2700000">
                  <a:off x="2565" y="1990"/>
                  <a:ext cx="272" cy="10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5" name="AutoShape 63"/>
                <p:cNvSpPr>
                  <a:spLocks noChangeArrowheads="1"/>
                </p:cNvSpPr>
                <p:nvPr/>
              </p:nvSpPr>
              <p:spPr bwMode="auto">
                <a:xfrm>
                  <a:off x="2802" y="1344"/>
                  <a:ext cx="227" cy="10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6" name="AutoShape 64"/>
                <p:cNvSpPr>
                  <a:spLocks noChangeArrowheads="1"/>
                </p:cNvSpPr>
                <p:nvPr/>
              </p:nvSpPr>
              <p:spPr bwMode="auto">
                <a:xfrm>
                  <a:off x="3074" y="1163"/>
                  <a:ext cx="227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7" name="AutoShape 66"/>
                <p:cNvSpPr>
                  <a:spLocks noChangeArrowheads="1"/>
                </p:cNvSpPr>
                <p:nvPr/>
              </p:nvSpPr>
              <p:spPr bwMode="auto">
                <a:xfrm>
                  <a:off x="3347" y="1344"/>
                  <a:ext cx="227" cy="99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" name="AutoShape 68"/>
                <p:cNvSpPr>
                  <a:spLocks noChangeArrowheads="1"/>
                </p:cNvSpPr>
                <p:nvPr/>
              </p:nvSpPr>
              <p:spPr bwMode="auto">
                <a:xfrm>
                  <a:off x="3619" y="1526"/>
                  <a:ext cx="181" cy="9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" name="Rectangle 69"/>
                <p:cNvSpPr>
                  <a:spLocks noChangeArrowheads="1"/>
                </p:cNvSpPr>
                <p:nvPr/>
              </p:nvSpPr>
              <p:spPr bwMode="auto">
                <a:xfrm>
                  <a:off x="2802" y="2115"/>
                  <a:ext cx="998" cy="499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" name="AutoShape 70"/>
                <p:cNvSpPr>
                  <a:spLocks noChangeArrowheads="1"/>
                </p:cNvSpPr>
                <p:nvPr/>
              </p:nvSpPr>
              <p:spPr bwMode="auto">
                <a:xfrm>
                  <a:off x="2802" y="2251"/>
                  <a:ext cx="998" cy="862"/>
                </a:xfrm>
                <a:prstGeom prst="roundRect">
                  <a:avLst>
                    <a:gd name="adj" fmla="val 44491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1" name="Rectangle 71"/>
                <p:cNvSpPr>
                  <a:spLocks noChangeArrowheads="1"/>
                </p:cNvSpPr>
                <p:nvPr/>
              </p:nvSpPr>
              <p:spPr bwMode="auto">
                <a:xfrm>
                  <a:off x="2984" y="2795"/>
                  <a:ext cx="680" cy="635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6" name="Group 73"/>
              <p:cNvGrpSpPr>
                <a:grpSpLocks/>
              </p:cNvGrpSpPr>
              <p:nvPr/>
            </p:nvGrpSpPr>
            <p:grpSpPr bwMode="auto">
              <a:xfrm>
                <a:off x="2571" y="1162"/>
                <a:ext cx="1235" cy="2267"/>
                <a:chOff x="2565" y="1163"/>
                <a:chExt cx="1235" cy="2267"/>
              </a:xfrm>
            </p:grpSpPr>
            <p:sp>
              <p:nvSpPr>
                <p:cNvPr id="47" name="AutoShape 74"/>
                <p:cNvSpPr>
                  <a:spLocks noChangeArrowheads="1"/>
                </p:cNvSpPr>
                <p:nvPr/>
              </p:nvSpPr>
              <p:spPr bwMode="auto">
                <a:xfrm rot="-2700000">
                  <a:off x="2565" y="1990"/>
                  <a:ext cx="272" cy="10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" name="AutoShape 75"/>
                <p:cNvSpPr>
                  <a:spLocks noChangeArrowheads="1"/>
                </p:cNvSpPr>
                <p:nvPr/>
              </p:nvSpPr>
              <p:spPr bwMode="auto">
                <a:xfrm>
                  <a:off x="2802" y="1344"/>
                  <a:ext cx="227" cy="10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" name="AutoShape 76"/>
                <p:cNvSpPr>
                  <a:spLocks noChangeArrowheads="1"/>
                </p:cNvSpPr>
                <p:nvPr/>
              </p:nvSpPr>
              <p:spPr bwMode="auto">
                <a:xfrm>
                  <a:off x="3074" y="1163"/>
                  <a:ext cx="227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" name="AutoShape 77"/>
                <p:cNvSpPr>
                  <a:spLocks noChangeArrowheads="1"/>
                </p:cNvSpPr>
                <p:nvPr/>
              </p:nvSpPr>
              <p:spPr bwMode="auto">
                <a:xfrm>
                  <a:off x="3347" y="1344"/>
                  <a:ext cx="227" cy="99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" name="AutoShape 78"/>
                <p:cNvSpPr>
                  <a:spLocks noChangeArrowheads="1"/>
                </p:cNvSpPr>
                <p:nvPr/>
              </p:nvSpPr>
              <p:spPr bwMode="auto">
                <a:xfrm>
                  <a:off x="3619" y="1526"/>
                  <a:ext cx="181" cy="9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" name="Rectangle 79"/>
                <p:cNvSpPr>
                  <a:spLocks noChangeArrowheads="1"/>
                </p:cNvSpPr>
                <p:nvPr/>
              </p:nvSpPr>
              <p:spPr bwMode="auto">
                <a:xfrm>
                  <a:off x="2802" y="2115"/>
                  <a:ext cx="998" cy="499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2" name="AutoShape 80"/>
                <p:cNvSpPr>
                  <a:spLocks noChangeArrowheads="1"/>
                </p:cNvSpPr>
                <p:nvPr/>
              </p:nvSpPr>
              <p:spPr bwMode="auto">
                <a:xfrm>
                  <a:off x="2802" y="2251"/>
                  <a:ext cx="998" cy="862"/>
                </a:xfrm>
                <a:prstGeom prst="roundRect">
                  <a:avLst>
                    <a:gd name="adj" fmla="val 44491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3" name="Rectangle 81"/>
                <p:cNvSpPr>
                  <a:spLocks noChangeArrowheads="1"/>
                </p:cNvSpPr>
                <p:nvPr/>
              </p:nvSpPr>
              <p:spPr bwMode="auto">
                <a:xfrm>
                  <a:off x="2984" y="2795"/>
                  <a:ext cx="680" cy="635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271033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正方形/長方形 37"/>
          <p:cNvSpPr/>
          <p:nvPr/>
        </p:nvSpPr>
        <p:spPr>
          <a:xfrm>
            <a:off x="0" y="7583063"/>
            <a:ext cx="6857999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さわるな</a:t>
            </a:r>
            <a:endParaRPr lang="en-US" altLang="ja-JP" sz="1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188640" y="776536"/>
            <a:ext cx="646888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lang="ja-JP" altLang="en-US" sz="8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危険！</a:t>
            </a:r>
            <a:endParaRPr lang="ja-JP" altLang="en-US" sz="80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32" name="グループ化 31"/>
          <p:cNvGrpSpPr/>
          <p:nvPr/>
        </p:nvGrpSpPr>
        <p:grpSpPr>
          <a:xfrm>
            <a:off x="1046820" y="2157778"/>
            <a:ext cx="4752528" cy="5053058"/>
            <a:chOff x="4089400" y="2492375"/>
            <a:chExt cx="1079500" cy="1147763"/>
          </a:xfrm>
        </p:grpSpPr>
        <p:sp>
          <p:nvSpPr>
            <p:cNvPr id="33" name="AutoShape 24"/>
            <p:cNvSpPr>
              <a:spLocks noChangeArrowheads="1"/>
            </p:cNvSpPr>
            <p:nvPr/>
          </p:nvSpPr>
          <p:spPr bwMode="auto">
            <a:xfrm>
              <a:off x="4089400" y="2492375"/>
              <a:ext cx="1079500" cy="1079500"/>
            </a:xfrm>
            <a:custGeom>
              <a:avLst/>
              <a:gdLst>
                <a:gd name="T0" fmla="*/ 26975006 w 21600"/>
                <a:gd name="T1" fmla="*/ 0 h 21600"/>
                <a:gd name="T2" fmla="*/ 7900191 w 21600"/>
                <a:gd name="T3" fmla="*/ 7900191 h 21600"/>
                <a:gd name="T4" fmla="*/ 0 w 21600"/>
                <a:gd name="T5" fmla="*/ 26975006 h 21600"/>
                <a:gd name="T6" fmla="*/ 7900191 w 21600"/>
                <a:gd name="T7" fmla="*/ 46049821 h 21600"/>
                <a:gd name="T8" fmla="*/ 26975006 w 21600"/>
                <a:gd name="T9" fmla="*/ 53950012 h 21600"/>
                <a:gd name="T10" fmla="*/ 46049821 w 21600"/>
                <a:gd name="T11" fmla="*/ 46049821 h 21600"/>
                <a:gd name="T12" fmla="*/ 53950012 w 21600"/>
                <a:gd name="T13" fmla="*/ 26975006 h 21600"/>
                <a:gd name="T14" fmla="*/ 46049821 w 21600"/>
                <a:gd name="T15" fmla="*/ 7900191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763" y="16483"/>
                  </a:moveTo>
                  <a:cubicBezTo>
                    <a:pt x="19073" y="14879"/>
                    <a:pt x="19789" y="12871"/>
                    <a:pt x="19789" y="10800"/>
                  </a:cubicBezTo>
                  <a:cubicBezTo>
                    <a:pt x="19789" y="5835"/>
                    <a:pt x="15764" y="1811"/>
                    <a:pt x="10800" y="1811"/>
                  </a:cubicBezTo>
                  <a:cubicBezTo>
                    <a:pt x="8728" y="1810"/>
                    <a:pt x="6720" y="2526"/>
                    <a:pt x="5116" y="3836"/>
                  </a:cubicBezTo>
                  <a:lnTo>
                    <a:pt x="17763" y="16483"/>
                  </a:lnTo>
                  <a:close/>
                  <a:moveTo>
                    <a:pt x="3836" y="5116"/>
                  </a:moveTo>
                  <a:cubicBezTo>
                    <a:pt x="2526" y="6720"/>
                    <a:pt x="1811" y="8728"/>
                    <a:pt x="1811" y="10799"/>
                  </a:cubicBezTo>
                  <a:cubicBezTo>
                    <a:pt x="1811" y="15764"/>
                    <a:pt x="5835" y="19789"/>
                    <a:pt x="10800" y="19789"/>
                  </a:cubicBezTo>
                  <a:cubicBezTo>
                    <a:pt x="12871" y="19789"/>
                    <a:pt x="14879" y="19073"/>
                    <a:pt x="16483" y="17763"/>
                  </a:cubicBezTo>
                  <a:lnTo>
                    <a:pt x="3836" y="511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4" name="Group 82"/>
            <p:cNvGrpSpPr>
              <a:grpSpLocks/>
            </p:cNvGrpSpPr>
            <p:nvPr/>
          </p:nvGrpSpPr>
          <p:grpSpPr bwMode="auto">
            <a:xfrm rot="1800000">
              <a:off x="4286250" y="2560638"/>
              <a:ext cx="588963" cy="1079500"/>
              <a:chOff x="2570" y="1162"/>
              <a:chExt cx="1236" cy="2268"/>
            </a:xfrm>
          </p:grpSpPr>
          <p:grpSp>
            <p:nvGrpSpPr>
              <p:cNvPr id="35" name="Group 72"/>
              <p:cNvGrpSpPr>
                <a:grpSpLocks/>
              </p:cNvGrpSpPr>
              <p:nvPr/>
            </p:nvGrpSpPr>
            <p:grpSpPr bwMode="auto">
              <a:xfrm>
                <a:off x="2570" y="1163"/>
                <a:ext cx="1235" cy="2267"/>
                <a:chOff x="2565" y="1163"/>
                <a:chExt cx="1235" cy="2267"/>
              </a:xfrm>
            </p:grpSpPr>
            <p:sp>
              <p:nvSpPr>
                <p:cNvPr id="47" name="AutoShape 62"/>
                <p:cNvSpPr>
                  <a:spLocks noChangeArrowheads="1"/>
                </p:cNvSpPr>
                <p:nvPr/>
              </p:nvSpPr>
              <p:spPr bwMode="auto">
                <a:xfrm rot="-2700000">
                  <a:off x="2565" y="1990"/>
                  <a:ext cx="272" cy="10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" name="AutoShape 63"/>
                <p:cNvSpPr>
                  <a:spLocks noChangeArrowheads="1"/>
                </p:cNvSpPr>
                <p:nvPr/>
              </p:nvSpPr>
              <p:spPr bwMode="auto">
                <a:xfrm>
                  <a:off x="2802" y="1344"/>
                  <a:ext cx="227" cy="10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9" name="AutoShape 64"/>
                <p:cNvSpPr>
                  <a:spLocks noChangeArrowheads="1"/>
                </p:cNvSpPr>
                <p:nvPr/>
              </p:nvSpPr>
              <p:spPr bwMode="auto">
                <a:xfrm>
                  <a:off x="3074" y="1163"/>
                  <a:ext cx="227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0" name="AutoShape 66"/>
                <p:cNvSpPr>
                  <a:spLocks noChangeArrowheads="1"/>
                </p:cNvSpPr>
                <p:nvPr/>
              </p:nvSpPr>
              <p:spPr bwMode="auto">
                <a:xfrm>
                  <a:off x="3347" y="1344"/>
                  <a:ext cx="227" cy="99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" name="AutoShape 68"/>
                <p:cNvSpPr>
                  <a:spLocks noChangeArrowheads="1"/>
                </p:cNvSpPr>
                <p:nvPr/>
              </p:nvSpPr>
              <p:spPr bwMode="auto">
                <a:xfrm>
                  <a:off x="3619" y="1526"/>
                  <a:ext cx="181" cy="9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" name="Rectangle 69"/>
                <p:cNvSpPr>
                  <a:spLocks noChangeArrowheads="1"/>
                </p:cNvSpPr>
                <p:nvPr/>
              </p:nvSpPr>
              <p:spPr bwMode="auto">
                <a:xfrm>
                  <a:off x="2802" y="2115"/>
                  <a:ext cx="998" cy="499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3" name="AutoShape 70"/>
                <p:cNvSpPr>
                  <a:spLocks noChangeArrowheads="1"/>
                </p:cNvSpPr>
                <p:nvPr/>
              </p:nvSpPr>
              <p:spPr bwMode="auto">
                <a:xfrm>
                  <a:off x="2802" y="2251"/>
                  <a:ext cx="998" cy="862"/>
                </a:xfrm>
                <a:prstGeom prst="roundRect">
                  <a:avLst>
                    <a:gd name="adj" fmla="val 44491"/>
                  </a:avLst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" name="Rectangle 71"/>
                <p:cNvSpPr>
                  <a:spLocks noChangeArrowheads="1"/>
                </p:cNvSpPr>
                <p:nvPr/>
              </p:nvSpPr>
              <p:spPr bwMode="auto">
                <a:xfrm>
                  <a:off x="2984" y="2795"/>
                  <a:ext cx="680" cy="635"/>
                </a:xfrm>
                <a:prstGeom prst="rect">
                  <a:avLst/>
                </a:prstGeom>
                <a:solidFill>
                  <a:srgbClr val="333333"/>
                </a:solidFill>
                <a:ln w="76200">
                  <a:solidFill>
                    <a:srgbClr val="333333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6" name="Group 73"/>
              <p:cNvGrpSpPr>
                <a:grpSpLocks/>
              </p:cNvGrpSpPr>
              <p:nvPr/>
            </p:nvGrpSpPr>
            <p:grpSpPr bwMode="auto">
              <a:xfrm>
                <a:off x="2571" y="1162"/>
                <a:ext cx="1235" cy="2267"/>
                <a:chOff x="2565" y="1163"/>
                <a:chExt cx="1235" cy="2267"/>
              </a:xfrm>
            </p:grpSpPr>
            <p:sp>
              <p:nvSpPr>
                <p:cNvPr id="37" name="AutoShape 74"/>
                <p:cNvSpPr>
                  <a:spLocks noChangeArrowheads="1"/>
                </p:cNvSpPr>
                <p:nvPr/>
              </p:nvSpPr>
              <p:spPr bwMode="auto">
                <a:xfrm rot="-2700000">
                  <a:off x="2565" y="1990"/>
                  <a:ext cx="272" cy="104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0" name="AutoShape 75"/>
                <p:cNvSpPr>
                  <a:spLocks noChangeArrowheads="1"/>
                </p:cNvSpPr>
                <p:nvPr/>
              </p:nvSpPr>
              <p:spPr bwMode="auto">
                <a:xfrm>
                  <a:off x="2802" y="1344"/>
                  <a:ext cx="227" cy="108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" name="AutoShape 76"/>
                <p:cNvSpPr>
                  <a:spLocks noChangeArrowheads="1"/>
                </p:cNvSpPr>
                <p:nvPr/>
              </p:nvSpPr>
              <p:spPr bwMode="auto">
                <a:xfrm>
                  <a:off x="3074" y="1163"/>
                  <a:ext cx="227" cy="117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" name="AutoShape 77"/>
                <p:cNvSpPr>
                  <a:spLocks noChangeArrowheads="1"/>
                </p:cNvSpPr>
                <p:nvPr/>
              </p:nvSpPr>
              <p:spPr bwMode="auto">
                <a:xfrm>
                  <a:off x="3347" y="1344"/>
                  <a:ext cx="227" cy="99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3" name="AutoShape 78"/>
                <p:cNvSpPr>
                  <a:spLocks noChangeArrowheads="1"/>
                </p:cNvSpPr>
                <p:nvPr/>
              </p:nvSpPr>
              <p:spPr bwMode="auto">
                <a:xfrm>
                  <a:off x="3619" y="1526"/>
                  <a:ext cx="181" cy="9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" name="Rectangle 79"/>
                <p:cNvSpPr>
                  <a:spLocks noChangeArrowheads="1"/>
                </p:cNvSpPr>
                <p:nvPr/>
              </p:nvSpPr>
              <p:spPr bwMode="auto">
                <a:xfrm>
                  <a:off x="2802" y="2115"/>
                  <a:ext cx="998" cy="499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" name="AutoShape 80"/>
                <p:cNvSpPr>
                  <a:spLocks noChangeArrowheads="1"/>
                </p:cNvSpPr>
                <p:nvPr/>
              </p:nvSpPr>
              <p:spPr bwMode="auto">
                <a:xfrm>
                  <a:off x="2802" y="2251"/>
                  <a:ext cx="998" cy="862"/>
                </a:xfrm>
                <a:prstGeom prst="roundRect">
                  <a:avLst>
                    <a:gd name="adj" fmla="val 44491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" name="Rectangle 81"/>
                <p:cNvSpPr>
                  <a:spLocks noChangeArrowheads="1"/>
                </p:cNvSpPr>
                <p:nvPr/>
              </p:nvSpPr>
              <p:spPr bwMode="auto">
                <a:xfrm>
                  <a:off x="2984" y="2795"/>
                  <a:ext cx="680" cy="635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991891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A4 210 x 297 mm</PresentationFormat>
  <Paragraphs>11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pop058_さわるな</dc:title>
  <dc:subject>pop058_さわるな</dc:subject>
  <dc:creator>http://www.digipot.net</dc:creator>
  <cp:keywords>パワーポイント</cp:keywords>
  <dc:description>貼り紙用素材データ</dc:description>
  <cp:lastModifiedBy/>
  <cp:revision>1</cp:revision>
  <dcterms:created xsi:type="dcterms:W3CDTF">2013-08-21T04:53:39Z</dcterms:created>
  <dcterms:modified xsi:type="dcterms:W3CDTF">2013-08-21T04:53:41Z</dcterms:modified>
  <cp:version>1</cp:version>
</cp:coreProperties>
</file>