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33" d="100"/>
          <a:sy n="33" d="100"/>
        </p:scale>
        <p:origin x="-763" y="-725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2013359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2386639" y="630308"/>
            <a:ext cx="5239634" cy="5570967"/>
            <a:chOff x="4089400" y="2492375"/>
            <a:chExt cx="1079500" cy="1147763"/>
          </a:xfrm>
        </p:grpSpPr>
        <p:sp>
          <p:nvSpPr>
            <p:cNvPr id="46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48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58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50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3207218" y="2779944"/>
            <a:ext cx="3582202" cy="3808726"/>
            <a:chOff x="4089400" y="2492375"/>
            <a:chExt cx="1079500" cy="1147763"/>
          </a:xfrm>
        </p:grpSpPr>
        <p:sp>
          <p:nvSpPr>
            <p:cNvPr id="48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50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0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52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07867"/>
            <a:ext cx="93610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危険！</a:t>
            </a:r>
            <a:endParaRPr lang="ja-JP" altLang="en-US" sz="9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279892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るな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2509046" y="1069517"/>
            <a:ext cx="4752528" cy="5053058"/>
            <a:chOff x="4089400" y="2492375"/>
            <a:chExt cx="1079500" cy="1147763"/>
          </a:xfrm>
        </p:grpSpPr>
        <p:sp>
          <p:nvSpPr>
            <p:cNvPr id="40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42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71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44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344488" y="4486461"/>
            <a:ext cx="921702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537974" y="1315954"/>
            <a:ext cx="3114286" cy="3311222"/>
            <a:chOff x="4089400" y="2492375"/>
            <a:chExt cx="1079500" cy="1147763"/>
          </a:xfrm>
        </p:grpSpPr>
        <p:sp>
          <p:nvSpPr>
            <p:cNvPr id="33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35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73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37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pop058_さわるな</dc:title>
  <dc:subject>pop058_さわるな</dc:subject>
  <dc:creator>http://www.digipot.net</dc:creator>
  <cp:keywords>パワーポイント</cp:keywords>
  <dc:description>貼り紙用素材データ</dc:description>
  <cp:lastModifiedBy/>
  <cp:revision>1</cp:revision>
  <dcterms:created xsi:type="dcterms:W3CDTF">2013-08-21T04:53:21Z</dcterms:created>
  <dcterms:modified xsi:type="dcterms:W3CDTF">2013-08-21T04:53:24Z</dcterms:modified>
  <cp:version>1</cp:version>
</cp:coreProperties>
</file>