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96" y="-4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759042" y="1846331"/>
            <a:ext cx="5406262" cy="5850835"/>
            <a:chOff x="2355633" y="731272"/>
            <a:chExt cx="5050308" cy="5465610"/>
          </a:xfrm>
        </p:grpSpPr>
        <p:sp>
          <p:nvSpPr>
            <p:cNvPr id="38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44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86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97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" name="グループ化 86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88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5" name="グループ化 64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66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77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" name="グループ化 66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68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049326" y="1482790"/>
            <a:ext cx="4825694" cy="5222524"/>
            <a:chOff x="2355633" y="731272"/>
            <a:chExt cx="5050308" cy="5465610"/>
          </a:xfrm>
        </p:grpSpPr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67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90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101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92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" name="グループ化 68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70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81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72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階段では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側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通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236642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通行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277926" y="2483411"/>
            <a:ext cx="4368494" cy="4727728"/>
            <a:chOff x="2355633" y="731272"/>
            <a:chExt cx="5050308" cy="5465610"/>
          </a:xfrm>
        </p:grpSpPr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68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69" name="グループ化 68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91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102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グループ化 91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93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0" name="グループ化 69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71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82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73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0" y="7583063"/>
            <a:ext cx="68579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階段では</a:t>
            </a:r>
            <a:endParaRPr lang="ja-JP" altLang="en-US" sz="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941657" y="2478136"/>
            <a:ext cx="4962854" cy="4697176"/>
            <a:chOff x="2355633" y="731272"/>
            <a:chExt cx="5050308" cy="5465610"/>
          </a:xfrm>
        </p:grpSpPr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41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64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75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66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3" name="グループ化 42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44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55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46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pop056_右側通行</dc:title>
  <dc:subject>pop056_右側通行</dc:subject>
  <dc:creator>http://www.digipot.net</dc:creator>
  <cp:keywords>パワーポイント</cp:keywords>
  <dc:description>貼り紙用素材データ</dc:description>
  <cp:lastModifiedBy/>
  <cp:revision>1</cp:revision>
  <dcterms:created xsi:type="dcterms:W3CDTF">2013-08-21T04:52:46Z</dcterms:created>
  <dcterms:modified xsi:type="dcterms:W3CDTF">2013-08-21T04:52:48Z</dcterms:modified>
  <cp:version>1</cp:version>
</cp:coreProperties>
</file>