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25" d="100"/>
          <a:sy n="25" d="100"/>
        </p:scale>
        <p:origin x="-1022" y="-907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2013359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355633" y="731272"/>
            <a:ext cx="5050308" cy="5465610"/>
            <a:chOff x="2355633" y="731272"/>
            <a:chExt cx="5050308" cy="5465610"/>
          </a:xfrm>
        </p:grpSpPr>
        <p:sp>
          <p:nvSpPr>
            <p:cNvPr id="105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111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112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113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0" name="グループ化 149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151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2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3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4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161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172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3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4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5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6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7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9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0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" name="グループ化 161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163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7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8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9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0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1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3421734" y="3161982"/>
            <a:ext cx="2918106" cy="3158070"/>
            <a:chOff x="2355633" y="731272"/>
            <a:chExt cx="5050308" cy="5465610"/>
          </a:xfrm>
        </p:grpSpPr>
        <p:sp>
          <p:nvSpPr>
            <p:cNvPr id="48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54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87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98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8" name="グループ化 87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89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" name="グループ化 55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57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68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" name="グループ化 57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59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07867"/>
            <a:ext cx="93610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階段では</a:t>
            </a:r>
            <a:endParaRPr lang="ja-JP" altLang="en-US" sz="9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2798926"/>
            <a:ext cx="990600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通行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2651760" y="1051750"/>
            <a:ext cx="4458054" cy="4824654"/>
            <a:chOff x="2355633" y="731272"/>
            <a:chExt cx="5050308" cy="5465610"/>
          </a:xfrm>
        </p:grpSpPr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46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88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99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" name="グループ化 88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90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48" name="グループ化 47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68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79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" name="グループ化 68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70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階段では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344488" y="4486461"/>
            <a:ext cx="921702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右側通行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3421734" y="1328080"/>
            <a:ext cx="2918106" cy="2981484"/>
            <a:chOff x="2355633" y="731272"/>
            <a:chExt cx="5050308" cy="5465610"/>
          </a:xfrm>
        </p:grpSpPr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2355633" y="731272"/>
              <a:ext cx="5050308" cy="5465610"/>
            </a:xfrm>
            <a:prstGeom prst="rect">
              <a:avLst/>
            </a:prstGeom>
            <a:solidFill>
              <a:srgbClr val="C0C0C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4669432" y="1146569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4669432" y="2407293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4669432" y="3668016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4669432" y="4928740"/>
              <a:ext cx="422711" cy="845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5514858" y="1991996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sp>
          <p:nvSpPr>
            <p:cNvPr id="67" name="AutoShape 37"/>
            <p:cNvSpPr>
              <a:spLocks noChangeArrowheads="1"/>
            </p:cNvSpPr>
            <p:nvPr/>
          </p:nvSpPr>
          <p:spPr bwMode="auto">
            <a:xfrm rot="10800000">
              <a:off x="2778344" y="3252719"/>
              <a:ext cx="1468372" cy="1683439"/>
            </a:xfrm>
            <a:prstGeom prst="upArrow">
              <a:avLst>
                <a:gd name="adj1" fmla="val 33333"/>
                <a:gd name="adj2" fmla="val 53650"/>
              </a:avLst>
            </a:prstGeom>
            <a:solidFill>
              <a:srgbClr val="FF9900"/>
            </a:solidFill>
            <a:ln w="762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5514858" y="3883083"/>
              <a:ext cx="1483209" cy="2113569"/>
              <a:chOff x="5514858" y="3883083"/>
              <a:chExt cx="1483209" cy="2113569"/>
            </a:xfrm>
          </p:grpSpPr>
          <p:grpSp>
            <p:nvGrpSpPr>
              <p:cNvPr id="91" name="Group 77"/>
              <p:cNvGrpSpPr>
                <a:grpSpLocks/>
              </p:cNvGrpSpPr>
              <p:nvPr/>
            </p:nvGrpSpPr>
            <p:grpSpPr bwMode="auto">
              <a:xfrm>
                <a:off x="5514858" y="3883083"/>
                <a:ext cx="1476729" cy="2106150"/>
                <a:chOff x="2836" y="3378"/>
                <a:chExt cx="228" cy="284"/>
              </a:xfrm>
            </p:grpSpPr>
            <p:sp>
              <p:nvSpPr>
                <p:cNvPr id="102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5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6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" name="グループ化 91"/>
              <p:cNvGrpSpPr/>
              <p:nvPr/>
            </p:nvGrpSpPr>
            <p:grpSpPr>
              <a:xfrm>
                <a:off x="5521333" y="3890497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93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69" name="グループ化 68"/>
            <p:cNvGrpSpPr/>
            <p:nvPr/>
          </p:nvGrpSpPr>
          <p:grpSpPr>
            <a:xfrm>
              <a:off x="2730420" y="935210"/>
              <a:ext cx="1476734" cy="2113569"/>
              <a:chOff x="2730420" y="935210"/>
              <a:chExt cx="1476734" cy="2113569"/>
            </a:xfrm>
          </p:grpSpPr>
          <p:grpSp>
            <p:nvGrpSpPr>
              <p:cNvPr id="70" name="Group 77"/>
              <p:cNvGrpSpPr>
                <a:grpSpLocks/>
              </p:cNvGrpSpPr>
              <p:nvPr/>
            </p:nvGrpSpPr>
            <p:grpSpPr bwMode="auto">
              <a:xfrm rot="10800000">
                <a:off x="2730423" y="942629"/>
                <a:ext cx="1476729" cy="2106150"/>
                <a:chOff x="2836" y="3378"/>
                <a:chExt cx="228" cy="284"/>
              </a:xfrm>
            </p:grpSpPr>
            <p:sp>
              <p:nvSpPr>
                <p:cNvPr id="81" name="AutoShape 59"/>
                <p:cNvSpPr>
                  <a:spLocks noChangeArrowheads="1"/>
                </p:cNvSpPr>
                <p:nvPr/>
              </p:nvSpPr>
              <p:spPr bwMode="auto">
                <a:xfrm flipV="1">
                  <a:off x="3007" y="3435"/>
                  <a:ext cx="57" cy="57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60"/>
                <p:cNvSpPr>
                  <a:spLocks noChangeArrowheads="1"/>
                </p:cNvSpPr>
                <p:nvPr/>
              </p:nvSpPr>
              <p:spPr bwMode="auto">
                <a:xfrm>
                  <a:off x="2836" y="3492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61"/>
                <p:cNvSpPr>
                  <a:spLocks noChangeArrowheads="1"/>
                </p:cNvSpPr>
                <p:nvPr/>
              </p:nvSpPr>
              <p:spPr bwMode="auto">
                <a:xfrm>
                  <a:off x="3007" y="3492"/>
                  <a:ext cx="57" cy="2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62"/>
                <p:cNvSpPr>
                  <a:spLocks noChangeArrowheads="1"/>
                </p:cNvSpPr>
                <p:nvPr/>
              </p:nvSpPr>
              <p:spPr bwMode="auto">
                <a:xfrm flipV="1">
                  <a:off x="2836" y="3463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63"/>
                <p:cNvSpPr>
                  <a:spLocks noChangeArrowheads="1"/>
                </p:cNvSpPr>
                <p:nvPr/>
              </p:nvSpPr>
              <p:spPr bwMode="auto">
                <a:xfrm>
                  <a:off x="2865" y="3492"/>
                  <a:ext cx="170" cy="85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64"/>
                <p:cNvSpPr>
                  <a:spLocks noChangeArrowheads="1"/>
                </p:cNvSpPr>
                <p:nvPr/>
              </p:nvSpPr>
              <p:spPr bwMode="auto">
                <a:xfrm flipV="1">
                  <a:off x="2865" y="3463"/>
                  <a:ext cx="170" cy="29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Oval 65"/>
                <p:cNvSpPr>
                  <a:spLocks noChangeArrowheads="1"/>
                </p:cNvSpPr>
                <p:nvPr/>
              </p:nvSpPr>
              <p:spPr bwMode="auto">
                <a:xfrm>
                  <a:off x="2893" y="3378"/>
                  <a:ext cx="114" cy="114"/>
                </a:xfrm>
                <a:prstGeom prst="ellipse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66"/>
                <p:cNvSpPr>
                  <a:spLocks noChangeArrowheads="1"/>
                </p:cNvSpPr>
                <p:nvPr/>
              </p:nvSpPr>
              <p:spPr bwMode="auto">
                <a:xfrm>
                  <a:off x="2893" y="3577"/>
                  <a:ext cx="57" cy="28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67"/>
                <p:cNvSpPr>
                  <a:spLocks noChangeArrowheads="1"/>
                </p:cNvSpPr>
                <p:nvPr/>
              </p:nvSpPr>
              <p:spPr bwMode="auto">
                <a:xfrm>
                  <a:off x="2950" y="3577"/>
                  <a:ext cx="57" cy="85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1" name="グループ化 70"/>
              <p:cNvGrpSpPr/>
              <p:nvPr/>
            </p:nvGrpSpPr>
            <p:grpSpPr>
              <a:xfrm rot="10800000">
                <a:off x="2730420" y="935210"/>
                <a:ext cx="1476734" cy="2106155"/>
                <a:chOff x="5521333" y="3890497"/>
                <a:chExt cx="1476734" cy="2106155"/>
              </a:xfrm>
            </p:grpSpPr>
            <p:sp>
              <p:nvSpPr>
                <p:cNvPr id="72" name="AutoShape 82"/>
                <p:cNvSpPr>
                  <a:spLocks noChangeArrowheads="1"/>
                </p:cNvSpPr>
                <p:nvPr/>
              </p:nvSpPr>
              <p:spPr bwMode="auto">
                <a:xfrm flipV="1">
                  <a:off x="6628882" y="4313213"/>
                  <a:ext cx="369185" cy="422716"/>
                </a:xfrm>
                <a:custGeom>
                  <a:avLst/>
                  <a:gdLst>
                    <a:gd name="T0" fmla="*/ 52 w 21600"/>
                    <a:gd name="T1" fmla="*/ 29 h 21600"/>
                    <a:gd name="T2" fmla="*/ 29 w 21600"/>
                    <a:gd name="T3" fmla="*/ 57 h 21600"/>
                    <a:gd name="T4" fmla="*/ 5 w 21600"/>
                    <a:gd name="T5" fmla="*/ 29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89 h 21600"/>
                    <a:gd name="T14" fmla="*/ 17811 w 21600"/>
                    <a:gd name="T15" fmla="*/ 17811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83"/>
                <p:cNvSpPr>
                  <a:spLocks noChangeArrowheads="1"/>
                </p:cNvSpPr>
                <p:nvPr/>
              </p:nvSpPr>
              <p:spPr bwMode="auto">
                <a:xfrm>
                  <a:off x="5521333" y="4735923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84"/>
                <p:cNvSpPr>
                  <a:spLocks noChangeArrowheads="1"/>
                </p:cNvSpPr>
                <p:nvPr/>
              </p:nvSpPr>
              <p:spPr bwMode="auto">
                <a:xfrm>
                  <a:off x="6628882" y="4735923"/>
                  <a:ext cx="369185" cy="215067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9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724 h 21600"/>
                    <a:gd name="T14" fmla="*/ 17811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85"/>
                <p:cNvSpPr>
                  <a:spLocks noChangeArrowheads="1"/>
                </p:cNvSpPr>
                <p:nvPr/>
              </p:nvSpPr>
              <p:spPr bwMode="auto">
                <a:xfrm flipV="1">
                  <a:off x="5521333" y="4520861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86"/>
                <p:cNvSpPr>
                  <a:spLocks noChangeArrowheads="1"/>
                </p:cNvSpPr>
                <p:nvPr/>
              </p:nvSpPr>
              <p:spPr bwMode="auto">
                <a:xfrm>
                  <a:off x="5709160" y="4735923"/>
                  <a:ext cx="1101070" cy="630364"/>
                </a:xfrm>
                <a:custGeom>
                  <a:avLst/>
                  <a:gdLst>
                    <a:gd name="T0" fmla="*/ 156 w 21600"/>
                    <a:gd name="T1" fmla="*/ 42 h 21600"/>
                    <a:gd name="T2" fmla="*/ 85 w 21600"/>
                    <a:gd name="T3" fmla="*/ 85 h 21600"/>
                    <a:gd name="T4" fmla="*/ 14 w 21600"/>
                    <a:gd name="T5" fmla="*/ 42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558 h 21600"/>
                    <a:gd name="T14" fmla="*/ 17915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87"/>
                <p:cNvSpPr>
                  <a:spLocks noChangeArrowheads="1"/>
                </p:cNvSpPr>
                <p:nvPr/>
              </p:nvSpPr>
              <p:spPr bwMode="auto">
                <a:xfrm flipV="1">
                  <a:off x="5709160" y="4520861"/>
                  <a:ext cx="1101070" cy="215067"/>
                </a:xfrm>
                <a:custGeom>
                  <a:avLst/>
                  <a:gdLst>
                    <a:gd name="T0" fmla="*/ 156 w 21600"/>
                    <a:gd name="T1" fmla="*/ 14 h 21600"/>
                    <a:gd name="T2" fmla="*/ 85 w 21600"/>
                    <a:gd name="T3" fmla="*/ 29 h 21600"/>
                    <a:gd name="T4" fmla="*/ 14 w 21600"/>
                    <a:gd name="T5" fmla="*/ 14 h 21600"/>
                    <a:gd name="T6" fmla="*/ 85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685 w 21600"/>
                    <a:gd name="T13" fmla="*/ 3724 h 21600"/>
                    <a:gd name="T14" fmla="*/ 17915 w 21600"/>
                    <a:gd name="T15" fmla="*/ 17876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Oval 88"/>
                <p:cNvSpPr>
                  <a:spLocks noChangeArrowheads="1"/>
                </p:cNvSpPr>
                <p:nvPr/>
              </p:nvSpPr>
              <p:spPr bwMode="auto">
                <a:xfrm>
                  <a:off x="5890517" y="3890497"/>
                  <a:ext cx="738365" cy="845426"/>
                </a:xfrm>
                <a:prstGeom prst="ellipse">
                  <a:avLst/>
                </a:pr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89"/>
                <p:cNvSpPr>
                  <a:spLocks noChangeArrowheads="1"/>
                </p:cNvSpPr>
                <p:nvPr/>
              </p:nvSpPr>
              <p:spPr bwMode="auto">
                <a:xfrm>
                  <a:off x="5890517" y="5366288"/>
                  <a:ext cx="369185" cy="207649"/>
                </a:xfrm>
                <a:custGeom>
                  <a:avLst/>
                  <a:gdLst>
                    <a:gd name="T0" fmla="*/ 52 w 21600"/>
                    <a:gd name="T1" fmla="*/ 14 h 21600"/>
                    <a:gd name="T2" fmla="*/ 29 w 21600"/>
                    <a:gd name="T3" fmla="*/ 28 h 21600"/>
                    <a:gd name="T4" fmla="*/ 5 w 21600"/>
                    <a:gd name="T5" fmla="*/ 14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857 h 21600"/>
                    <a:gd name="T14" fmla="*/ 17811 w 21600"/>
                    <a:gd name="T15" fmla="*/ 17743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90"/>
                <p:cNvSpPr>
                  <a:spLocks noChangeArrowheads="1"/>
                </p:cNvSpPr>
                <p:nvPr/>
              </p:nvSpPr>
              <p:spPr bwMode="auto">
                <a:xfrm>
                  <a:off x="6259697" y="5366288"/>
                  <a:ext cx="369185" cy="630364"/>
                </a:xfrm>
                <a:custGeom>
                  <a:avLst/>
                  <a:gdLst>
                    <a:gd name="T0" fmla="*/ 52 w 21600"/>
                    <a:gd name="T1" fmla="*/ 42 h 21600"/>
                    <a:gd name="T2" fmla="*/ 29 w 21600"/>
                    <a:gd name="T3" fmla="*/ 85 h 21600"/>
                    <a:gd name="T4" fmla="*/ 5 w 21600"/>
                    <a:gd name="T5" fmla="*/ 42 h 21600"/>
                    <a:gd name="T6" fmla="*/ 29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89 w 21600"/>
                    <a:gd name="T13" fmla="*/ 3558 h 21600"/>
                    <a:gd name="T14" fmla="*/ 17811 w 21600"/>
                    <a:gd name="T15" fmla="*/ 1804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651" y="21600"/>
                      </a:lnTo>
                      <a:lnTo>
                        <a:pt x="17949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2857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pop056_右側通行</dc:title>
  <dc:subject>pop056_右側通行</dc:subject>
  <dc:creator>http://www.digipot.net</dc:creator>
  <cp:keywords>パワーポイント</cp:keywords>
  <dc:description>貼り紙用素材データ</dc:description>
  <cp:lastModifiedBy/>
  <cp:revision>1</cp:revision>
  <dcterms:created xsi:type="dcterms:W3CDTF">2013-08-21T04:52:32Z</dcterms:created>
  <dcterms:modified xsi:type="dcterms:W3CDTF">2013-08-21T04:52:34Z</dcterms:modified>
  <cp:version>1</cp:version>
</cp:coreProperties>
</file>