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1656" y="-509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2013/7/24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-171400" y="1599396"/>
            <a:ext cx="7200800" cy="7478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撮影禁止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/>
        </p:nvGrpSpPr>
        <p:grpSpPr>
          <a:xfrm>
            <a:off x="388617" y="1751623"/>
            <a:ext cx="6080764" cy="6080762"/>
            <a:chOff x="4908550" y="4689475"/>
            <a:chExt cx="855663" cy="855663"/>
          </a:xfrm>
        </p:grpSpPr>
        <p:sp>
          <p:nvSpPr>
            <p:cNvPr id="29" name="AutoShape 208"/>
            <p:cNvSpPr>
              <a:spLocks noChangeArrowheads="1"/>
            </p:cNvSpPr>
            <p:nvPr/>
          </p:nvSpPr>
          <p:spPr bwMode="auto">
            <a:xfrm>
              <a:off x="4908550" y="4689475"/>
              <a:ext cx="855663" cy="855663"/>
            </a:xfrm>
            <a:custGeom>
              <a:avLst/>
              <a:gdLst>
                <a:gd name="G0" fmla="+- 1723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8" y="16580"/>
                  </a:moveTo>
                  <a:cubicBezTo>
                    <a:pt x="19142" y="14953"/>
                    <a:pt x="19877" y="12909"/>
                    <a:pt x="19877" y="10800"/>
                  </a:cubicBezTo>
                  <a:cubicBezTo>
                    <a:pt x="19877" y="5786"/>
                    <a:pt x="15813" y="1723"/>
                    <a:pt x="10800" y="1723"/>
                  </a:cubicBezTo>
                  <a:cubicBezTo>
                    <a:pt x="8690" y="1722"/>
                    <a:pt x="6646" y="2457"/>
                    <a:pt x="5019" y="3801"/>
                  </a:cubicBezTo>
                  <a:close/>
                  <a:moveTo>
                    <a:pt x="3801" y="5019"/>
                  </a:moveTo>
                  <a:cubicBezTo>
                    <a:pt x="2457" y="6646"/>
                    <a:pt x="1723" y="8690"/>
                    <a:pt x="1723" y="10799"/>
                  </a:cubicBezTo>
                  <a:cubicBezTo>
                    <a:pt x="1723" y="15813"/>
                    <a:pt x="5786" y="19877"/>
                    <a:pt x="10800" y="19877"/>
                  </a:cubicBezTo>
                  <a:cubicBezTo>
                    <a:pt x="12909" y="19877"/>
                    <a:pt x="14953" y="19142"/>
                    <a:pt x="16580" y="1779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" name="Group 209"/>
            <p:cNvGrpSpPr>
              <a:grpSpLocks/>
            </p:cNvGrpSpPr>
            <p:nvPr/>
          </p:nvGrpSpPr>
          <p:grpSpPr bwMode="auto">
            <a:xfrm>
              <a:off x="4997450" y="4868863"/>
              <a:ext cx="630238" cy="525462"/>
              <a:chOff x="2468" y="1763"/>
              <a:chExt cx="1021" cy="850"/>
            </a:xfrm>
          </p:grpSpPr>
          <p:grpSp>
            <p:nvGrpSpPr>
              <p:cNvPr id="31" name="Group 210"/>
              <p:cNvGrpSpPr>
                <a:grpSpLocks/>
              </p:cNvGrpSpPr>
              <p:nvPr/>
            </p:nvGrpSpPr>
            <p:grpSpPr bwMode="auto">
              <a:xfrm rot="1800000">
                <a:off x="2950" y="1763"/>
                <a:ext cx="539" cy="850"/>
                <a:chOff x="3290" y="2103"/>
                <a:chExt cx="539" cy="850"/>
              </a:xfrm>
            </p:grpSpPr>
            <p:grpSp>
              <p:nvGrpSpPr>
                <p:cNvPr id="55" name="Group 211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1621"/>
                  <a:chExt cx="539" cy="850"/>
                </a:xfrm>
              </p:grpSpPr>
              <p:sp>
                <p:nvSpPr>
                  <p:cNvPr id="62" name="AutoShape 212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2245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" name="AutoShape 213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1621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6" name="Group 214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2642"/>
                  <a:chExt cx="539" cy="850"/>
                </a:xfrm>
              </p:grpSpPr>
              <p:sp>
                <p:nvSpPr>
                  <p:cNvPr id="57" name="AutoShape 215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3266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" name="AutoShape 216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2642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gradFill rotWithShape="1">
                    <a:gsLst>
                      <a:gs pos="0">
                        <a:srgbClr val="FF99CC">
                          <a:gamma/>
                          <a:tint val="22353"/>
                          <a:invGamma/>
                        </a:srgbClr>
                      </a:gs>
                      <a:gs pos="100000">
                        <a:srgbClr val="FF99C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" name="Oval 217"/>
                  <p:cNvSpPr>
                    <a:spLocks noChangeArrowheads="1"/>
                  </p:cNvSpPr>
                  <p:nvPr/>
                </p:nvSpPr>
                <p:spPr bwMode="auto">
                  <a:xfrm>
                    <a:off x="3781" y="2708"/>
                    <a:ext cx="95" cy="95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" name="AutoShape 218"/>
                  <p:cNvSpPr>
                    <a:spLocks noChangeArrowheads="1"/>
                  </p:cNvSpPr>
                  <p:nvPr/>
                </p:nvSpPr>
                <p:spPr bwMode="auto">
                  <a:xfrm>
                    <a:off x="3772" y="2699"/>
                    <a:ext cx="113" cy="113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" name="Oval 219"/>
                  <p:cNvSpPr>
                    <a:spLocks noChangeArrowheads="1"/>
                  </p:cNvSpPr>
                  <p:nvPr/>
                </p:nvSpPr>
                <p:spPr bwMode="auto">
                  <a:xfrm>
                    <a:off x="3829" y="2727"/>
                    <a:ext cx="29" cy="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2" name="Group 220"/>
              <p:cNvGrpSpPr>
                <a:grpSpLocks/>
              </p:cNvGrpSpPr>
              <p:nvPr/>
            </p:nvGrpSpPr>
            <p:grpSpPr bwMode="auto">
              <a:xfrm rot="-900000">
                <a:off x="2468" y="2047"/>
                <a:ext cx="680" cy="453"/>
                <a:chOff x="2270" y="1905"/>
                <a:chExt cx="680" cy="453"/>
              </a:xfrm>
            </p:grpSpPr>
            <p:grpSp>
              <p:nvGrpSpPr>
                <p:cNvPr id="33" name="Group 221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1905"/>
                  <a:chExt cx="680" cy="453"/>
                </a:xfrm>
              </p:grpSpPr>
              <p:sp>
                <p:nvSpPr>
                  <p:cNvPr id="52" name="Rectangle 22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905"/>
                    <a:ext cx="57" cy="58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" name="Rectangle 223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1905"/>
                    <a:ext cx="113" cy="57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" name="Rectangle 224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1934"/>
                    <a:ext cx="680" cy="424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" name="Group 225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2925"/>
                  <a:chExt cx="680" cy="453"/>
                </a:xfrm>
              </p:grpSpPr>
              <p:sp>
                <p:nvSpPr>
                  <p:cNvPr id="35" name="Rectangle 226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25"/>
                    <a:ext cx="57" cy="58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" name="Rectangle 227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2925"/>
                    <a:ext cx="113" cy="5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" name="Rectangle 228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2954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" name="Rectangle 229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010"/>
                    <a:ext cx="680" cy="312"/>
                  </a:xfrm>
                  <a:prstGeom prst="rect">
                    <a:avLst/>
                  </a:prstGeom>
                  <a:solidFill>
                    <a:srgbClr val="6666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" name="Rectangle 230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322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" name="Oval 231"/>
                  <p:cNvSpPr>
                    <a:spLocks noChangeArrowheads="1"/>
                  </p:cNvSpPr>
                  <p:nvPr/>
                </p:nvSpPr>
                <p:spPr bwMode="auto">
                  <a:xfrm>
                    <a:off x="2468" y="3010"/>
                    <a:ext cx="312" cy="312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" name="AutoShape 23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82"/>
                    <a:ext cx="368" cy="368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" name="Rectangle 233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2982"/>
                    <a:ext cx="113" cy="5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" name="Oval 234"/>
                  <p:cNvSpPr>
                    <a:spLocks noChangeArrowheads="1"/>
                  </p:cNvSpPr>
                  <p:nvPr/>
                </p:nvSpPr>
                <p:spPr bwMode="auto">
                  <a:xfrm>
                    <a:off x="2638" y="3067"/>
                    <a:ext cx="85" cy="8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6974448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撮影禁止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812882" y="1278713"/>
            <a:ext cx="5232233" cy="5232233"/>
            <a:chOff x="4908550" y="4689475"/>
            <a:chExt cx="855663" cy="855663"/>
          </a:xfrm>
        </p:grpSpPr>
        <p:sp>
          <p:nvSpPr>
            <p:cNvPr id="39" name="AutoShape 208"/>
            <p:cNvSpPr>
              <a:spLocks noChangeArrowheads="1"/>
            </p:cNvSpPr>
            <p:nvPr/>
          </p:nvSpPr>
          <p:spPr bwMode="auto">
            <a:xfrm>
              <a:off x="4908550" y="4689475"/>
              <a:ext cx="855663" cy="855663"/>
            </a:xfrm>
            <a:custGeom>
              <a:avLst/>
              <a:gdLst>
                <a:gd name="G0" fmla="+- 1723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8" y="16580"/>
                  </a:moveTo>
                  <a:cubicBezTo>
                    <a:pt x="19142" y="14953"/>
                    <a:pt x="19877" y="12909"/>
                    <a:pt x="19877" y="10800"/>
                  </a:cubicBezTo>
                  <a:cubicBezTo>
                    <a:pt x="19877" y="5786"/>
                    <a:pt x="15813" y="1723"/>
                    <a:pt x="10800" y="1723"/>
                  </a:cubicBezTo>
                  <a:cubicBezTo>
                    <a:pt x="8690" y="1722"/>
                    <a:pt x="6646" y="2457"/>
                    <a:pt x="5019" y="3801"/>
                  </a:cubicBezTo>
                  <a:close/>
                  <a:moveTo>
                    <a:pt x="3801" y="5019"/>
                  </a:moveTo>
                  <a:cubicBezTo>
                    <a:pt x="2457" y="6646"/>
                    <a:pt x="1723" y="8690"/>
                    <a:pt x="1723" y="10799"/>
                  </a:cubicBezTo>
                  <a:cubicBezTo>
                    <a:pt x="1723" y="15813"/>
                    <a:pt x="5786" y="19877"/>
                    <a:pt x="10800" y="19877"/>
                  </a:cubicBezTo>
                  <a:cubicBezTo>
                    <a:pt x="12909" y="19877"/>
                    <a:pt x="14953" y="19142"/>
                    <a:pt x="16580" y="1779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0" name="Group 209"/>
            <p:cNvGrpSpPr>
              <a:grpSpLocks/>
            </p:cNvGrpSpPr>
            <p:nvPr/>
          </p:nvGrpSpPr>
          <p:grpSpPr bwMode="auto">
            <a:xfrm>
              <a:off x="4997450" y="4868863"/>
              <a:ext cx="630238" cy="525462"/>
              <a:chOff x="2468" y="1763"/>
              <a:chExt cx="1021" cy="850"/>
            </a:xfrm>
          </p:grpSpPr>
          <p:grpSp>
            <p:nvGrpSpPr>
              <p:cNvPr id="41" name="Group 210"/>
              <p:cNvGrpSpPr>
                <a:grpSpLocks/>
              </p:cNvGrpSpPr>
              <p:nvPr/>
            </p:nvGrpSpPr>
            <p:grpSpPr bwMode="auto">
              <a:xfrm rot="1800000">
                <a:off x="2950" y="1763"/>
                <a:ext cx="539" cy="850"/>
                <a:chOff x="3290" y="2103"/>
                <a:chExt cx="539" cy="850"/>
              </a:xfrm>
            </p:grpSpPr>
            <p:grpSp>
              <p:nvGrpSpPr>
                <p:cNvPr id="57" name="Group 211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1621"/>
                  <a:chExt cx="539" cy="850"/>
                </a:xfrm>
              </p:grpSpPr>
              <p:sp>
                <p:nvSpPr>
                  <p:cNvPr id="64" name="AutoShape 212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2245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" name="AutoShape 213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1621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" name="Group 214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2642"/>
                  <a:chExt cx="539" cy="850"/>
                </a:xfrm>
              </p:grpSpPr>
              <p:sp>
                <p:nvSpPr>
                  <p:cNvPr id="59" name="AutoShape 215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3266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" name="AutoShape 216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2642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gradFill rotWithShape="1">
                    <a:gsLst>
                      <a:gs pos="0">
                        <a:srgbClr val="FF99CC">
                          <a:gamma/>
                          <a:tint val="22353"/>
                          <a:invGamma/>
                        </a:srgbClr>
                      </a:gs>
                      <a:gs pos="100000">
                        <a:srgbClr val="FF99C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" name="Oval 217"/>
                  <p:cNvSpPr>
                    <a:spLocks noChangeArrowheads="1"/>
                  </p:cNvSpPr>
                  <p:nvPr/>
                </p:nvSpPr>
                <p:spPr bwMode="auto">
                  <a:xfrm>
                    <a:off x="3781" y="2708"/>
                    <a:ext cx="95" cy="95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" name="AutoShape 218"/>
                  <p:cNvSpPr>
                    <a:spLocks noChangeArrowheads="1"/>
                  </p:cNvSpPr>
                  <p:nvPr/>
                </p:nvSpPr>
                <p:spPr bwMode="auto">
                  <a:xfrm>
                    <a:off x="3772" y="2699"/>
                    <a:ext cx="113" cy="113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" name="Oval 219"/>
                  <p:cNvSpPr>
                    <a:spLocks noChangeArrowheads="1"/>
                  </p:cNvSpPr>
                  <p:nvPr/>
                </p:nvSpPr>
                <p:spPr bwMode="auto">
                  <a:xfrm>
                    <a:off x="3829" y="2727"/>
                    <a:ext cx="29" cy="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2" name="Group 220"/>
              <p:cNvGrpSpPr>
                <a:grpSpLocks/>
              </p:cNvGrpSpPr>
              <p:nvPr/>
            </p:nvGrpSpPr>
            <p:grpSpPr bwMode="auto">
              <a:xfrm rot="-900000">
                <a:off x="2468" y="2047"/>
                <a:ext cx="680" cy="453"/>
                <a:chOff x="2270" y="1905"/>
                <a:chExt cx="680" cy="453"/>
              </a:xfrm>
            </p:grpSpPr>
            <p:grpSp>
              <p:nvGrpSpPr>
                <p:cNvPr id="43" name="Group 221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1905"/>
                  <a:chExt cx="680" cy="453"/>
                </a:xfrm>
              </p:grpSpPr>
              <p:sp>
                <p:nvSpPr>
                  <p:cNvPr id="54" name="Rectangle 22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905"/>
                    <a:ext cx="57" cy="58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" name="Rectangle 223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1905"/>
                    <a:ext cx="113" cy="57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6" name="Rectangle 224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1934"/>
                    <a:ext cx="680" cy="424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4" name="Group 225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2925"/>
                  <a:chExt cx="680" cy="453"/>
                </a:xfrm>
              </p:grpSpPr>
              <p:sp>
                <p:nvSpPr>
                  <p:cNvPr id="45" name="Rectangle 226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25"/>
                    <a:ext cx="57" cy="58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" name="Rectangle 227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2925"/>
                    <a:ext cx="113" cy="5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" name="Rectangle 228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2954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" name="Rectangle 229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010"/>
                    <a:ext cx="680" cy="312"/>
                  </a:xfrm>
                  <a:prstGeom prst="rect">
                    <a:avLst/>
                  </a:prstGeom>
                  <a:solidFill>
                    <a:srgbClr val="6666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" name="Rectangle 230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322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" name="Oval 231"/>
                  <p:cNvSpPr>
                    <a:spLocks noChangeArrowheads="1"/>
                  </p:cNvSpPr>
                  <p:nvPr/>
                </p:nvSpPr>
                <p:spPr bwMode="auto">
                  <a:xfrm>
                    <a:off x="2468" y="3010"/>
                    <a:ext cx="312" cy="312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" name="AutoShape 23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82"/>
                    <a:ext cx="368" cy="368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" name="Rectangle 233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2982"/>
                    <a:ext cx="113" cy="5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" name="Oval 234"/>
                  <p:cNvSpPr>
                    <a:spLocks noChangeArrowheads="1"/>
                  </p:cNvSpPr>
                  <p:nvPr/>
                </p:nvSpPr>
                <p:spPr bwMode="auto">
                  <a:xfrm>
                    <a:off x="2638" y="3067"/>
                    <a:ext cx="85" cy="8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980963" y="848544"/>
            <a:ext cx="1200329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8000" dirty="0" smtClean="0"/>
              <a:t>店内での</a:t>
            </a:r>
            <a:endParaRPr lang="ja-JP" altLang="en-US" sz="8000" dirty="0"/>
          </a:p>
        </p:txBody>
      </p:sp>
      <p:sp>
        <p:nvSpPr>
          <p:cNvPr id="6" name="正方形/長方形 5"/>
          <p:cNvSpPr/>
          <p:nvPr/>
        </p:nvSpPr>
        <p:spPr>
          <a:xfrm>
            <a:off x="692696" y="719088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撮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92696" y="281205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影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2696" y="4883564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禁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92696" y="715098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止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190882" y="236642"/>
            <a:ext cx="6478477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撮影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190882" y="7818799"/>
            <a:ext cx="6478477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禁止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812882" y="2289833"/>
            <a:ext cx="5232233" cy="5232233"/>
            <a:chOff x="4908550" y="4689475"/>
            <a:chExt cx="855663" cy="855663"/>
          </a:xfrm>
        </p:grpSpPr>
        <p:sp>
          <p:nvSpPr>
            <p:cNvPr id="35" name="AutoShape 208"/>
            <p:cNvSpPr>
              <a:spLocks noChangeArrowheads="1"/>
            </p:cNvSpPr>
            <p:nvPr/>
          </p:nvSpPr>
          <p:spPr bwMode="auto">
            <a:xfrm>
              <a:off x="4908550" y="4689475"/>
              <a:ext cx="855663" cy="855663"/>
            </a:xfrm>
            <a:custGeom>
              <a:avLst/>
              <a:gdLst>
                <a:gd name="G0" fmla="+- 1723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8" y="16580"/>
                  </a:moveTo>
                  <a:cubicBezTo>
                    <a:pt x="19142" y="14953"/>
                    <a:pt x="19877" y="12909"/>
                    <a:pt x="19877" y="10800"/>
                  </a:cubicBezTo>
                  <a:cubicBezTo>
                    <a:pt x="19877" y="5786"/>
                    <a:pt x="15813" y="1723"/>
                    <a:pt x="10800" y="1723"/>
                  </a:cubicBezTo>
                  <a:cubicBezTo>
                    <a:pt x="8690" y="1722"/>
                    <a:pt x="6646" y="2457"/>
                    <a:pt x="5019" y="3801"/>
                  </a:cubicBezTo>
                  <a:close/>
                  <a:moveTo>
                    <a:pt x="3801" y="5019"/>
                  </a:moveTo>
                  <a:cubicBezTo>
                    <a:pt x="2457" y="6646"/>
                    <a:pt x="1723" y="8690"/>
                    <a:pt x="1723" y="10799"/>
                  </a:cubicBezTo>
                  <a:cubicBezTo>
                    <a:pt x="1723" y="15813"/>
                    <a:pt x="5786" y="19877"/>
                    <a:pt x="10800" y="19877"/>
                  </a:cubicBezTo>
                  <a:cubicBezTo>
                    <a:pt x="12909" y="19877"/>
                    <a:pt x="14953" y="19142"/>
                    <a:pt x="16580" y="1779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" name="Group 209"/>
            <p:cNvGrpSpPr>
              <a:grpSpLocks/>
            </p:cNvGrpSpPr>
            <p:nvPr/>
          </p:nvGrpSpPr>
          <p:grpSpPr bwMode="auto">
            <a:xfrm>
              <a:off x="4997450" y="4868863"/>
              <a:ext cx="630238" cy="525462"/>
              <a:chOff x="2468" y="1763"/>
              <a:chExt cx="1021" cy="850"/>
            </a:xfrm>
          </p:grpSpPr>
          <p:grpSp>
            <p:nvGrpSpPr>
              <p:cNvPr id="37" name="Group 210"/>
              <p:cNvGrpSpPr>
                <a:grpSpLocks/>
              </p:cNvGrpSpPr>
              <p:nvPr/>
            </p:nvGrpSpPr>
            <p:grpSpPr bwMode="auto">
              <a:xfrm rot="1800000">
                <a:off x="2950" y="1763"/>
                <a:ext cx="539" cy="850"/>
                <a:chOff x="3290" y="2103"/>
                <a:chExt cx="539" cy="850"/>
              </a:xfrm>
            </p:grpSpPr>
            <p:grpSp>
              <p:nvGrpSpPr>
                <p:cNvPr id="59" name="Group 211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1621"/>
                  <a:chExt cx="539" cy="850"/>
                </a:xfrm>
              </p:grpSpPr>
              <p:sp>
                <p:nvSpPr>
                  <p:cNvPr id="66" name="AutoShape 212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2245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" name="AutoShape 213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1621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0" name="Group 214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2642"/>
                  <a:chExt cx="539" cy="850"/>
                </a:xfrm>
              </p:grpSpPr>
              <p:sp>
                <p:nvSpPr>
                  <p:cNvPr id="61" name="AutoShape 215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3266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" name="AutoShape 216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2642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gradFill rotWithShape="1">
                    <a:gsLst>
                      <a:gs pos="0">
                        <a:srgbClr val="FF99CC">
                          <a:gamma/>
                          <a:tint val="22353"/>
                          <a:invGamma/>
                        </a:srgbClr>
                      </a:gs>
                      <a:gs pos="100000">
                        <a:srgbClr val="FF99C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" name="Oval 217"/>
                  <p:cNvSpPr>
                    <a:spLocks noChangeArrowheads="1"/>
                  </p:cNvSpPr>
                  <p:nvPr/>
                </p:nvSpPr>
                <p:spPr bwMode="auto">
                  <a:xfrm>
                    <a:off x="3781" y="2708"/>
                    <a:ext cx="95" cy="95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" name="AutoShape 218"/>
                  <p:cNvSpPr>
                    <a:spLocks noChangeArrowheads="1"/>
                  </p:cNvSpPr>
                  <p:nvPr/>
                </p:nvSpPr>
                <p:spPr bwMode="auto">
                  <a:xfrm>
                    <a:off x="3772" y="2699"/>
                    <a:ext cx="113" cy="113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" name="Oval 219"/>
                  <p:cNvSpPr>
                    <a:spLocks noChangeArrowheads="1"/>
                  </p:cNvSpPr>
                  <p:nvPr/>
                </p:nvSpPr>
                <p:spPr bwMode="auto">
                  <a:xfrm>
                    <a:off x="3829" y="2727"/>
                    <a:ext cx="29" cy="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8" name="Group 220"/>
              <p:cNvGrpSpPr>
                <a:grpSpLocks/>
              </p:cNvGrpSpPr>
              <p:nvPr/>
            </p:nvGrpSpPr>
            <p:grpSpPr bwMode="auto">
              <a:xfrm rot="-900000">
                <a:off x="2468" y="2047"/>
                <a:ext cx="680" cy="453"/>
                <a:chOff x="2270" y="1905"/>
                <a:chExt cx="680" cy="453"/>
              </a:xfrm>
            </p:grpSpPr>
            <p:grpSp>
              <p:nvGrpSpPr>
                <p:cNvPr id="39" name="Group 221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1905"/>
                  <a:chExt cx="680" cy="453"/>
                </a:xfrm>
              </p:grpSpPr>
              <p:sp>
                <p:nvSpPr>
                  <p:cNvPr id="56" name="Rectangle 22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905"/>
                    <a:ext cx="57" cy="58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" name="Rectangle 223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1905"/>
                    <a:ext cx="113" cy="57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" name="Rectangle 224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1934"/>
                    <a:ext cx="680" cy="424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0" name="Group 225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2925"/>
                  <a:chExt cx="680" cy="453"/>
                </a:xfrm>
              </p:grpSpPr>
              <p:sp>
                <p:nvSpPr>
                  <p:cNvPr id="41" name="Rectangle 226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25"/>
                    <a:ext cx="57" cy="58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" name="Rectangle 227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2925"/>
                    <a:ext cx="113" cy="5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" name="Rectangle 228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2954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" name="Rectangle 229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010"/>
                    <a:ext cx="680" cy="312"/>
                  </a:xfrm>
                  <a:prstGeom prst="rect">
                    <a:avLst/>
                  </a:prstGeom>
                  <a:solidFill>
                    <a:srgbClr val="6666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" name="Rectangle 230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322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" name="Oval 231"/>
                  <p:cNvSpPr>
                    <a:spLocks noChangeArrowheads="1"/>
                  </p:cNvSpPr>
                  <p:nvPr/>
                </p:nvSpPr>
                <p:spPr bwMode="auto">
                  <a:xfrm>
                    <a:off x="2468" y="3010"/>
                    <a:ext cx="312" cy="312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" name="AutoShape 23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82"/>
                    <a:ext cx="368" cy="368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" name="Rectangle 233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2982"/>
                    <a:ext cx="113" cy="5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" name="Oval 234"/>
                  <p:cNvSpPr>
                    <a:spLocks noChangeArrowheads="1"/>
                  </p:cNvSpPr>
                  <p:nvPr/>
                </p:nvSpPr>
                <p:spPr bwMode="auto">
                  <a:xfrm>
                    <a:off x="2638" y="3067"/>
                    <a:ext cx="85" cy="8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0" y="7583063"/>
            <a:ext cx="685799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撮影禁止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88640" y="776536"/>
            <a:ext cx="646888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店内での</a:t>
            </a:r>
            <a:endParaRPr lang="ja-JP" altLang="en-US" sz="8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812882" y="2063776"/>
            <a:ext cx="5232233" cy="5232233"/>
            <a:chOff x="4908550" y="4689475"/>
            <a:chExt cx="855663" cy="855663"/>
          </a:xfrm>
        </p:grpSpPr>
        <p:sp>
          <p:nvSpPr>
            <p:cNvPr id="77" name="AutoShape 208"/>
            <p:cNvSpPr>
              <a:spLocks noChangeArrowheads="1"/>
            </p:cNvSpPr>
            <p:nvPr/>
          </p:nvSpPr>
          <p:spPr bwMode="auto">
            <a:xfrm>
              <a:off x="4908550" y="4689475"/>
              <a:ext cx="855663" cy="855663"/>
            </a:xfrm>
            <a:custGeom>
              <a:avLst/>
              <a:gdLst>
                <a:gd name="G0" fmla="+- 1723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8" y="16580"/>
                  </a:moveTo>
                  <a:cubicBezTo>
                    <a:pt x="19142" y="14953"/>
                    <a:pt x="19877" y="12909"/>
                    <a:pt x="19877" y="10800"/>
                  </a:cubicBezTo>
                  <a:cubicBezTo>
                    <a:pt x="19877" y="5786"/>
                    <a:pt x="15813" y="1723"/>
                    <a:pt x="10800" y="1723"/>
                  </a:cubicBezTo>
                  <a:cubicBezTo>
                    <a:pt x="8690" y="1722"/>
                    <a:pt x="6646" y="2457"/>
                    <a:pt x="5019" y="3801"/>
                  </a:cubicBezTo>
                  <a:close/>
                  <a:moveTo>
                    <a:pt x="3801" y="5019"/>
                  </a:moveTo>
                  <a:cubicBezTo>
                    <a:pt x="2457" y="6646"/>
                    <a:pt x="1723" y="8690"/>
                    <a:pt x="1723" y="10799"/>
                  </a:cubicBezTo>
                  <a:cubicBezTo>
                    <a:pt x="1723" y="15813"/>
                    <a:pt x="5786" y="19877"/>
                    <a:pt x="10800" y="19877"/>
                  </a:cubicBezTo>
                  <a:cubicBezTo>
                    <a:pt x="12909" y="19877"/>
                    <a:pt x="14953" y="19142"/>
                    <a:pt x="16580" y="1779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8" name="Group 209"/>
            <p:cNvGrpSpPr>
              <a:grpSpLocks/>
            </p:cNvGrpSpPr>
            <p:nvPr/>
          </p:nvGrpSpPr>
          <p:grpSpPr bwMode="auto">
            <a:xfrm>
              <a:off x="4997450" y="4868863"/>
              <a:ext cx="630238" cy="525462"/>
              <a:chOff x="2468" y="1763"/>
              <a:chExt cx="1021" cy="850"/>
            </a:xfrm>
          </p:grpSpPr>
          <p:grpSp>
            <p:nvGrpSpPr>
              <p:cNvPr id="79" name="Group 210"/>
              <p:cNvGrpSpPr>
                <a:grpSpLocks/>
              </p:cNvGrpSpPr>
              <p:nvPr/>
            </p:nvGrpSpPr>
            <p:grpSpPr bwMode="auto">
              <a:xfrm rot="1800000">
                <a:off x="2950" y="1763"/>
                <a:ext cx="539" cy="850"/>
                <a:chOff x="3290" y="2103"/>
                <a:chExt cx="539" cy="850"/>
              </a:xfrm>
            </p:grpSpPr>
            <p:grpSp>
              <p:nvGrpSpPr>
                <p:cNvPr id="95" name="Group 211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1621"/>
                  <a:chExt cx="539" cy="850"/>
                </a:xfrm>
              </p:grpSpPr>
              <p:sp>
                <p:nvSpPr>
                  <p:cNvPr id="102" name="AutoShape 212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2245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" name="AutoShape 213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1621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" name="Group 214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2642"/>
                  <a:chExt cx="539" cy="850"/>
                </a:xfrm>
              </p:grpSpPr>
              <p:sp>
                <p:nvSpPr>
                  <p:cNvPr id="97" name="AutoShape 215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3266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" name="AutoShape 216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2642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gradFill rotWithShape="1">
                    <a:gsLst>
                      <a:gs pos="0">
                        <a:srgbClr val="FF99CC">
                          <a:gamma/>
                          <a:tint val="22353"/>
                          <a:invGamma/>
                        </a:srgbClr>
                      </a:gs>
                      <a:gs pos="100000">
                        <a:srgbClr val="FF99C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Oval 217"/>
                  <p:cNvSpPr>
                    <a:spLocks noChangeArrowheads="1"/>
                  </p:cNvSpPr>
                  <p:nvPr/>
                </p:nvSpPr>
                <p:spPr bwMode="auto">
                  <a:xfrm>
                    <a:off x="3781" y="2708"/>
                    <a:ext cx="95" cy="95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" name="AutoShape 218"/>
                  <p:cNvSpPr>
                    <a:spLocks noChangeArrowheads="1"/>
                  </p:cNvSpPr>
                  <p:nvPr/>
                </p:nvSpPr>
                <p:spPr bwMode="auto">
                  <a:xfrm>
                    <a:off x="3772" y="2699"/>
                    <a:ext cx="113" cy="113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" name="Oval 219"/>
                  <p:cNvSpPr>
                    <a:spLocks noChangeArrowheads="1"/>
                  </p:cNvSpPr>
                  <p:nvPr/>
                </p:nvSpPr>
                <p:spPr bwMode="auto">
                  <a:xfrm>
                    <a:off x="3829" y="2727"/>
                    <a:ext cx="29" cy="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" name="Group 220"/>
              <p:cNvGrpSpPr>
                <a:grpSpLocks/>
              </p:cNvGrpSpPr>
              <p:nvPr/>
            </p:nvGrpSpPr>
            <p:grpSpPr bwMode="auto">
              <a:xfrm rot="-900000">
                <a:off x="2468" y="2047"/>
                <a:ext cx="680" cy="453"/>
                <a:chOff x="2270" y="1905"/>
                <a:chExt cx="680" cy="453"/>
              </a:xfrm>
            </p:grpSpPr>
            <p:grpSp>
              <p:nvGrpSpPr>
                <p:cNvPr id="81" name="Group 221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1905"/>
                  <a:chExt cx="680" cy="453"/>
                </a:xfrm>
              </p:grpSpPr>
              <p:sp>
                <p:nvSpPr>
                  <p:cNvPr id="92" name="Rectangle 22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905"/>
                    <a:ext cx="57" cy="58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" name="Rectangle 223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1905"/>
                    <a:ext cx="113" cy="57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" name="Rectangle 224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1934"/>
                    <a:ext cx="680" cy="424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" name="Group 225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2925"/>
                  <a:chExt cx="680" cy="453"/>
                </a:xfrm>
              </p:grpSpPr>
              <p:sp>
                <p:nvSpPr>
                  <p:cNvPr id="83" name="Rectangle 226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25"/>
                    <a:ext cx="57" cy="58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" name="Rectangle 227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2925"/>
                    <a:ext cx="113" cy="5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" name="Rectangle 228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2954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" name="Rectangle 229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010"/>
                    <a:ext cx="680" cy="312"/>
                  </a:xfrm>
                  <a:prstGeom prst="rect">
                    <a:avLst/>
                  </a:prstGeom>
                  <a:solidFill>
                    <a:srgbClr val="6666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" name="Rectangle 230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322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" name="Oval 231"/>
                  <p:cNvSpPr>
                    <a:spLocks noChangeArrowheads="1"/>
                  </p:cNvSpPr>
                  <p:nvPr/>
                </p:nvSpPr>
                <p:spPr bwMode="auto">
                  <a:xfrm>
                    <a:off x="2468" y="3010"/>
                    <a:ext cx="312" cy="312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" name="AutoShape 23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82"/>
                    <a:ext cx="368" cy="368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" name="Rectangle 233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2982"/>
                    <a:ext cx="113" cy="5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" name="Oval 234"/>
                  <p:cNvSpPr>
                    <a:spLocks noChangeArrowheads="1"/>
                  </p:cNvSpPr>
                  <p:nvPr/>
                </p:nvSpPr>
                <p:spPr bwMode="auto">
                  <a:xfrm>
                    <a:off x="2638" y="3067"/>
                    <a:ext cx="85" cy="8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pop051_撮影禁止</dc:title>
  <dc:subject>pop051_撮影禁止</dc:subject>
  <dc:creator>http://www.digipot.net</dc:creator>
  <cp:lastModifiedBy/>
  <cp:revision>1</cp:revision>
  <dcterms:created xsi:type="dcterms:W3CDTF">2013-07-24T07:45:54Z</dcterms:created>
  <dcterms:modified xsi:type="dcterms:W3CDTF">2013-07-24T07:45:57Z</dcterms:modified>
  <cp:version>1</cp:version>
</cp:coreProperties>
</file>