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69" r:id="rId7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33" d="100"/>
          <a:sy n="33" d="100"/>
        </p:scale>
        <p:origin x="-1085" y="-82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2013/7/24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2013/7/24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2013/7/24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0" y="2013359"/>
            <a:ext cx="990600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撮影禁止</a:t>
            </a:r>
            <a:endParaRPr lang="ja-JP" altLang="en-US" sz="1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0597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グループ化 26"/>
          <p:cNvGrpSpPr/>
          <p:nvPr/>
        </p:nvGrpSpPr>
        <p:grpSpPr>
          <a:xfrm>
            <a:off x="1859841" y="364100"/>
            <a:ext cx="6233254" cy="6233252"/>
            <a:chOff x="4908550" y="4689475"/>
            <a:chExt cx="855663" cy="855663"/>
          </a:xfrm>
        </p:grpSpPr>
        <p:sp>
          <p:nvSpPr>
            <p:cNvPr id="28" name="AutoShape 208"/>
            <p:cNvSpPr>
              <a:spLocks noChangeArrowheads="1"/>
            </p:cNvSpPr>
            <p:nvPr/>
          </p:nvSpPr>
          <p:spPr bwMode="auto">
            <a:xfrm>
              <a:off x="4908550" y="4689475"/>
              <a:ext cx="855663" cy="855663"/>
            </a:xfrm>
            <a:custGeom>
              <a:avLst/>
              <a:gdLst>
                <a:gd name="G0" fmla="+- 1723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98" y="16580"/>
                  </a:moveTo>
                  <a:cubicBezTo>
                    <a:pt x="19142" y="14953"/>
                    <a:pt x="19877" y="12909"/>
                    <a:pt x="19877" y="10800"/>
                  </a:cubicBezTo>
                  <a:cubicBezTo>
                    <a:pt x="19877" y="5786"/>
                    <a:pt x="15813" y="1723"/>
                    <a:pt x="10800" y="1723"/>
                  </a:cubicBezTo>
                  <a:cubicBezTo>
                    <a:pt x="8690" y="1722"/>
                    <a:pt x="6646" y="2457"/>
                    <a:pt x="5019" y="3801"/>
                  </a:cubicBezTo>
                  <a:close/>
                  <a:moveTo>
                    <a:pt x="3801" y="5019"/>
                  </a:moveTo>
                  <a:cubicBezTo>
                    <a:pt x="2457" y="6646"/>
                    <a:pt x="1723" y="8690"/>
                    <a:pt x="1723" y="10799"/>
                  </a:cubicBezTo>
                  <a:cubicBezTo>
                    <a:pt x="1723" y="15813"/>
                    <a:pt x="5786" y="19877"/>
                    <a:pt x="10800" y="19877"/>
                  </a:cubicBezTo>
                  <a:cubicBezTo>
                    <a:pt x="12909" y="19877"/>
                    <a:pt x="14953" y="19142"/>
                    <a:pt x="16580" y="1779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9" name="Group 209"/>
            <p:cNvGrpSpPr>
              <a:grpSpLocks/>
            </p:cNvGrpSpPr>
            <p:nvPr/>
          </p:nvGrpSpPr>
          <p:grpSpPr bwMode="auto">
            <a:xfrm>
              <a:off x="4997450" y="4868863"/>
              <a:ext cx="630238" cy="525462"/>
              <a:chOff x="2468" y="1763"/>
              <a:chExt cx="1021" cy="850"/>
            </a:xfrm>
          </p:grpSpPr>
          <p:grpSp>
            <p:nvGrpSpPr>
              <p:cNvPr id="30" name="Group 210"/>
              <p:cNvGrpSpPr>
                <a:grpSpLocks/>
              </p:cNvGrpSpPr>
              <p:nvPr/>
            </p:nvGrpSpPr>
            <p:grpSpPr bwMode="auto">
              <a:xfrm rot="1800000">
                <a:off x="2950" y="1763"/>
                <a:ext cx="539" cy="850"/>
                <a:chOff x="3290" y="2103"/>
                <a:chExt cx="539" cy="850"/>
              </a:xfrm>
            </p:grpSpPr>
            <p:grpSp>
              <p:nvGrpSpPr>
                <p:cNvPr id="71" name="Group 211"/>
                <p:cNvGrpSpPr>
                  <a:grpSpLocks/>
                </p:cNvGrpSpPr>
                <p:nvPr/>
              </p:nvGrpSpPr>
              <p:grpSpPr bwMode="auto">
                <a:xfrm>
                  <a:off x="3290" y="2103"/>
                  <a:ext cx="539" cy="850"/>
                  <a:chOff x="3432" y="1621"/>
                  <a:chExt cx="539" cy="850"/>
                </a:xfrm>
              </p:grpSpPr>
              <p:sp>
                <p:nvSpPr>
                  <p:cNvPr id="78" name="AutoShape 212"/>
                  <p:cNvSpPr>
                    <a:spLocks noChangeArrowheads="1"/>
                  </p:cNvSpPr>
                  <p:nvPr/>
                </p:nvSpPr>
                <p:spPr bwMode="auto">
                  <a:xfrm>
                    <a:off x="3914" y="2245"/>
                    <a:ext cx="57" cy="141"/>
                  </a:xfrm>
                  <a:prstGeom prst="roundRect">
                    <a:avLst>
                      <a:gd name="adj" fmla="val 10593"/>
                    </a:avLst>
                  </a:prstGeom>
                  <a:solidFill>
                    <a:srgbClr val="000000"/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" name="AutoShape 213"/>
                  <p:cNvSpPr>
                    <a:spLocks noChangeArrowheads="1"/>
                  </p:cNvSpPr>
                  <p:nvPr/>
                </p:nvSpPr>
                <p:spPr bwMode="auto">
                  <a:xfrm>
                    <a:off x="3432" y="1621"/>
                    <a:ext cx="510" cy="850"/>
                  </a:xfrm>
                  <a:prstGeom prst="roundRect">
                    <a:avLst>
                      <a:gd name="adj" fmla="val 10593"/>
                    </a:avLst>
                  </a:prstGeom>
                  <a:solidFill>
                    <a:srgbClr val="000000"/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2" name="Group 214"/>
                <p:cNvGrpSpPr>
                  <a:grpSpLocks/>
                </p:cNvGrpSpPr>
                <p:nvPr/>
              </p:nvGrpSpPr>
              <p:grpSpPr bwMode="auto">
                <a:xfrm>
                  <a:off x="3290" y="2103"/>
                  <a:ext cx="539" cy="850"/>
                  <a:chOff x="3432" y="2642"/>
                  <a:chExt cx="539" cy="850"/>
                </a:xfrm>
              </p:grpSpPr>
              <p:sp>
                <p:nvSpPr>
                  <p:cNvPr id="73" name="AutoShape 215"/>
                  <p:cNvSpPr>
                    <a:spLocks noChangeArrowheads="1"/>
                  </p:cNvSpPr>
                  <p:nvPr/>
                </p:nvSpPr>
                <p:spPr bwMode="auto">
                  <a:xfrm>
                    <a:off x="3914" y="3266"/>
                    <a:ext cx="57" cy="141"/>
                  </a:xfrm>
                  <a:prstGeom prst="roundRect">
                    <a:avLst>
                      <a:gd name="adj" fmla="val 10593"/>
                    </a:avLst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4" name="AutoShape 216"/>
                  <p:cNvSpPr>
                    <a:spLocks noChangeArrowheads="1"/>
                  </p:cNvSpPr>
                  <p:nvPr/>
                </p:nvSpPr>
                <p:spPr bwMode="auto">
                  <a:xfrm>
                    <a:off x="3432" y="2642"/>
                    <a:ext cx="510" cy="850"/>
                  </a:xfrm>
                  <a:prstGeom prst="roundRect">
                    <a:avLst>
                      <a:gd name="adj" fmla="val 10593"/>
                    </a:avLst>
                  </a:prstGeom>
                  <a:gradFill rotWithShape="1">
                    <a:gsLst>
                      <a:gs pos="0">
                        <a:srgbClr val="FF99CC">
                          <a:gamma/>
                          <a:tint val="22353"/>
                          <a:invGamma/>
                        </a:srgbClr>
                      </a:gs>
                      <a:gs pos="100000">
                        <a:srgbClr val="FF99CC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5" name="Oval 217"/>
                  <p:cNvSpPr>
                    <a:spLocks noChangeArrowheads="1"/>
                  </p:cNvSpPr>
                  <p:nvPr/>
                </p:nvSpPr>
                <p:spPr bwMode="auto">
                  <a:xfrm>
                    <a:off x="3781" y="2708"/>
                    <a:ext cx="95" cy="95"/>
                  </a:xfrm>
                  <a:prstGeom prst="ellipse">
                    <a:avLst/>
                  </a:prstGeom>
                  <a:solidFill>
                    <a:srgbClr val="00CC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6" name="AutoShape 218"/>
                  <p:cNvSpPr>
                    <a:spLocks noChangeArrowheads="1"/>
                  </p:cNvSpPr>
                  <p:nvPr/>
                </p:nvSpPr>
                <p:spPr bwMode="auto">
                  <a:xfrm>
                    <a:off x="3772" y="2699"/>
                    <a:ext cx="113" cy="113"/>
                  </a:xfrm>
                  <a:custGeom>
                    <a:avLst/>
                    <a:gdLst>
                      <a:gd name="G0" fmla="+- 2289 0 0"/>
                      <a:gd name="G1" fmla="+- 21600 0 2289"/>
                      <a:gd name="G2" fmla="+- 21600 0 2289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289" y="10800"/>
                        </a:moveTo>
                        <a:cubicBezTo>
                          <a:pt x="2289" y="15500"/>
                          <a:pt x="6100" y="19311"/>
                          <a:pt x="10800" y="19311"/>
                        </a:cubicBezTo>
                        <a:cubicBezTo>
                          <a:pt x="15500" y="19311"/>
                          <a:pt x="19311" y="15500"/>
                          <a:pt x="19311" y="10800"/>
                        </a:cubicBezTo>
                        <a:cubicBezTo>
                          <a:pt x="19311" y="6100"/>
                          <a:pt x="15500" y="2289"/>
                          <a:pt x="10800" y="2289"/>
                        </a:cubicBezTo>
                        <a:cubicBezTo>
                          <a:pt x="6100" y="2289"/>
                          <a:pt x="2289" y="6100"/>
                          <a:pt x="2289" y="10800"/>
                        </a:cubicBezTo>
                        <a:close/>
                      </a:path>
                    </a:pathLst>
                  </a:cu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7" name="Oval 219"/>
                  <p:cNvSpPr>
                    <a:spLocks noChangeArrowheads="1"/>
                  </p:cNvSpPr>
                  <p:nvPr/>
                </p:nvSpPr>
                <p:spPr bwMode="auto">
                  <a:xfrm>
                    <a:off x="3829" y="2727"/>
                    <a:ext cx="29" cy="29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1" name="Group 220"/>
              <p:cNvGrpSpPr>
                <a:grpSpLocks/>
              </p:cNvGrpSpPr>
              <p:nvPr/>
            </p:nvGrpSpPr>
            <p:grpSpPr bwMode="auto">
              <a:xfrm rot="-900000">
                <a:off x="2468" y="2047"/>
                <a:ext cx="680" cy="453"/>
                <a:chOff x="2270" y="1905"/>
                <a:chExt cx="680" cy="453"/>
              </a:xfrm>
            </p:grpSpPr>
            <p:grpSp>
              <p:nvGrpSpPr>
                <p:cNvPr id="32" name="Group 221"/>
                <p:cNvGrpSpPr>
                  <a:grpSpLocks/>
                </p:cNvGrpSpPr>
                <p:nvPr/>
              </p:nvGrpSpPr>
              <p:grpSpPr bwMode="auto">
                <a:xfrm>
                  <a:off x="2270" y="1905"/>
                  <a:ext cx="680" cy="453"/>
                  <a:chOff x="2270" y="1905"/>
                  <a:chExt cx="680" cy="453"/>
                </a:xfrm>
              </p:grpSpPr>
              <p:sp>
                <p:nvSpPr>
                  <p:cNvPr id="43" name="Rectangle 222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1905"/>
                    <a:ext cx="57" cy="58"/>
                  </a:xfrm>
                  <a:prstGeom prst="rect">
                    <a:avLst/>
                  </a:prstGeom>
                  <a:solidFill>
                    <a:srgbClr val="000000"/>
                  </a:solidFill>
                  <a:ln w="762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4" name="Rectangle 223"/>
                  <p:cNvSpPr>
                    <a:spLocks noChangeArrowheads="1"/>
                  </p:cNvSpPr>
                  <p:nvPr/>
                </p:nvSpPr>
                <p:spPr bwMode="auto">
                  <a:xfrm>
                    <a:off x="2298" y="1905"/>
                    <a:ext cx="113" cy="57"/>
                  </a:xfrm>
                  <a:prstGeom prst="rect">
                    <a:avLst/>
                  </a:prstGeom>
                  <a:solidFill>
                    <a:srgbClr val="000000"/>
                  </a:solidFill>
                  <a:ln w="762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0" name="Rectangle 224"/>
                  <p:cNvSpPr>
                    <a:spLocks noChangeArrowheads="1"/>
                  </p:cNvSpPr>
                  <p:nvPr/>
                </p:nvSpPr>
                <p:spPr bwMode="auto">
                  <a:xfrm>
                    <a:off x="2270" y="1934"/>
                    <a:ext cx="680" cy="424"/>
                  </a:xfrm>
                  <a:prstGeom prst="rect">
                    <a:avLst/>
                  </a:prstGeom>
                  <a:solidFill>
                    <a:srgbClr val="000000"/>
                  </a:solidFill>
                  <a:ln w="762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3" name="Group 225"/>
                <p:cNvGrpSpPr>
                  <a:grpSpLocks/>
                </p:cNvGrpSpPr>
                <p:nvPr/>
              </p:nvGrpSpPr>
              <p:grpSpPr bwMode="auto">
                <a:xfrm>
                  <a:off x="2270" y="1905"/>
                  <a:ext cx="680" cy="453"/>
                  <a:chOff x="2270" y="2925"/>
                  <a:chExt cx="680" cy="453"/>
                </a:xfrm>
              </p:grpSpPr>
              <p:sp>
                <p:nvSpPr>
                  <p:cNvPr id="34" name="Rectangle 226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2925"/>
                    <a:ext cx="57" cy="58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" name="Rectangle 227"/>
                  <p:cNvSpPr>
                    <a:spLocks noChangeArrowheads="1"/>
                  </p:cNvSpPr>
                  <p:nvPr/>
                </p:nvSpPr>
                <p:spPr bwMode="auto">
                  <a:xfrm>
                    <a:off x="2298" y="2925"/>
                    <a:ext cx="113" cy="57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6" name="Rectangle 228"/>
                  <p:cNvSpPr>
                    <a:spLocks noChangeArrowheads="1"/>
                  </p:cNvSpPr>
                  <p:nvPr/>
                </p:nvSpPr>
                <p:spPr bwMode="auto">
                  <a:xfrm>
                    <a:off x="2270" y="2954"/>
                    <a:ext cx="680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7" name="Rectangle 229"/>
                  <p:cNvSpPr>
                    <a:spLocks noChangeArrowheads="1"/>
                  </p:cNvSpPr>
                  <p:nvPr/>
                </p:nvSpPr>
                <p:spPr bwMode="auto">
                  <a:xfrm>
                    <a:off x="2270" y="3010"/>
                    <a:ext cx="680" cy="312"/>
                  </a:xfrm>
                  <a:prstGeom prst="rect">
                    <a:avLst/>
                  </a:prstGeom>
                  <a:solidFill>
                    <a:srgbClr val="666699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8" name="Rectangle 230"/>
                  <p:cNvSpPr>
                    <a:spLocks noChangeArrowheads="1"/>
                  </p:cNvSpPr>
                  <p:nvPr/>
                </p:nvSpPr>
                <p:spPr bwMode="auto">
                  <a:xfrm>
                    <a:off x="2270" y="3322"/>
                    <a:ext cx="680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" name="Oval 231"/>
                  <p:cNvSpPr>
                    <a:spLocks noChangeArrowheads="1"/>
                  </p:cNvSpPr>
                  <p:nvPr/>
                </p:nvSpPr>
                <p:spPr bwMode="auto">
                  <a:xfrm>
                    <a:off x="2468" y="3010"/>
                    <a:ext cx="312" cy="312"/>
                  </a:xfrm>
                  <a:prstGeom prst="ellipse">
                    <a:avLst/>
                  </a:prstGeom>
                  <a:solidFill>
                    <a:srgbClr val="00CCFF"/>
                  </a:solidFill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0" name="AutoShape 232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2982"/>
                    <a:ext cx="368" cy="368"/>
                  </a:xfrm>
                  <a:custGeom>
                    <a:avLst/>
                    <a:gdLst>
                      <a:gd name="G0" fmla="+- 2289 0 0"/>
                      <a:gd name="G1" fmla="+- 21600 0 2289"/>
                      <a:gd name="G2" fmla="+- 21600 0 2289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289" y="10800"/>
                        </a:moveTo>
                        <a:cubicBezTo>
                          <a:pt x="2289" y="15500"/>
                          <a:pt x="6100" y="19311"/>
                          <a:pt x="10800" y="19311"/>
                        </a:cubicBezTo>
                        <a:cubicBezTo>
                          <a:pt x="15500" y="19311"/>
                          <a:pt x="19311" y="15500"/>
                          <a:pt x="19311" y="10800"/>
                        </a:cubicBezTo>
                        <a:cubicBezTo>
                          <a:pt x="19311" y="6100"/>
                          <a:pt x="15500" y="2289"/>
                          <a:pt x="10800" y="2289"/>
                        </a:cubicBezTo>
                        <a:cubicBezTo>
                          <a:pt x="6100" y="2289"/>
                          <a:pt x="2289" y="6100"/>
                          <a:pt x="2289" y="10800"/>
                        </a:cubicBezTo>
                        <a:close/>
                      </a:path>
                    </a:pathLst>
                  </a:cu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1" name="Rectangle 233"/>
                  <p:cNvSpPr>
                    <a:spLocks noChangeArrowheads="1"/>
                  </p:cNvSpPr>
                  <p:nvPr/>
                </p:nvSpPr>
                <p:spPr bwMode="auto">
                  <a:xfrm>
                    <a:off x="2808" y="2982"/>
                    <a:ext cx="113" cy="5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2" name="Oval 234"/>
                  <p:cNvSpPr>
                    <a:spLocks noChangeArrowheads="1"/>
                  </p:cNvSpPr>
                  <p:nvPr/>
                </p:nvSpPr>
                <p:spPr bwMode="auto">
                  <a:xfrm>
                    <a:off x="2638" y="3067"/>
                    <a:ext cx="85" cy="85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3453011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0" y="332656"/>
            <a:ext cx="990600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撮影禁止</a:t>
            </a:r>
            <a:endParaRPr lang="ja-JP" altLang="en-US" sz="1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28" name="グループ化 27"/>
          <p:cNvGrpSpPr/>
          <p:nvPr/>
        </p:nvGrpSpPr>
        <p:grpSpPr>
          <a:xfrm>
            <a:off x="3018270" y="2805372"/>
            <a:ext cx="3749044" cy="3749042"/>
            <a:chOff x="4908550" y="4689475"/>
            <a:chExt cx="855663" cy="855663"/>
          </a:xfrm>
        </p:grpSpPr>
        <p:sp>
          <p:nvSpPr>
            <p:cNvPr id="29" name="AutoShape 208"/>
            <p:cNvSpPr>
              <a:spLocks noChangeArrowheads="1"/>
            </p:cNvSpPr>
            <p:nvPr/>
          </p:nvSpPr>
          <p:spPr bwMode="auto">
            <a:xfrm>
              <a:off x="4908550" y="4689475"/>
              <a:ext cx="855663" cy="855663"/>
            </a:xfrm>
            <a:custGeom>
              <a:avLst/>
              <a:gdLst>
                <a:gd name="G0" fmla="+- 1723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98" y="16580"/>
                  </a:moveTo>
                  <a:cubicBezTo>
                    <a:pt x="19142" y="14953"/>
                    <a:pt x="19877" y="12909"/>
                    <a:pt x="19877" y="10800"/>
                  </a:cubicBezTo>
                  <a:cubicBezTo>
                    <a:pt x="19877" y="5786"/>
                    <a:pt x="15813" y="1723"/>
                    <a:pt x="10800" y="1723"/>
                  </a:cubicBezTo>
                  <a:cubicBezTo>
                    <a:pt x="8690" y="1722"/>
                    <a:pt x="6646" y="2457"/>
                    <a:pt x="5019" y="3801"/>
                  </a:cubicBezTo>
                  <a:close/>
                  <a:moveTo>
                    <a:pt x="3801" y="5019"/>
                  </a:moveTo>
                  <a:cubicBezTo>
                    <a:pt x="2457" y="6646"/>
                    <a:pt x="1723" y="8690"/>
                    <a:pt x="1723" y="10799"/>
                  </a:cubicBezTo>
                  <a:cubicBezTo>
                    <a:pt x="1723" y="15813"/>
                    <a:pt x="5786" y="19877"/>
                    <a:pt x="10800" y="19877"/>
                  </a:cubicBezTo>
                  <a:cubicBezTo>
                    <a:pt x="12909" y="19877"/>
                    <a:pt x="14953" y="19142"/>
                    <a:pt x="16580" y="1779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1" name="Group 209"/>
            <p:cNvGrpSpPr>
              <a:grpSpLocks/>
            </p:cNvGrpSpPr>
            <p:nvPr/>
          </p:nvGrpSpPr>
          <p:grpSpPr bwMode="auto">
            <a:xfrm>
              <a:off x="4997450" y="4868863"/>
              <a:ext cx="630238" cy="525462"/>
              <a:chOff x="2468" y="1763"/>
              <a:chExt cx="1021" cy="850"/>
            </a:xfrm>
          </p:grpSpPr>
          <p:grpSp>
            <p:nvGrpSpPr>
              <p:cNvPr id="32" name="Group 210"/>
              <p:cNvGrpSpPr>
                <a:grpSpLocks/>
              </p:cNvGrpSpPr>
              <p:nvPr/>
            </p:nvGrpSpPr>
            <p:grpSpPr bwMode="auto">
              <a:xfrm rot="1800000">
                <a:off x="2950" y="1763"/>
                <a:ext cx="539" cy="850"/>
                <a:chOff x="3290" y="2103"/>
                <a:chExt cx="539" cy="850"/>
              </a:xfrm>
            </p:grpSpPr>
            <p:grpSp>
              <p:nvGrpSpPr>
                <p:cNvPr id="73" name="Group 211"/>
                <p:cNvGrpSpPr>
                  <a:grpSpLocks/>
                </p:cNvGrpSpPr>
                <p:nvPr/>
              </p:nvGrpSpPr>
              <p:grpSpPr bwMode="auto">
                <a:xfrm>
                  <a:off x="3290" y="2103"/>
                  <a:ext cx="539" cy="850"/>
                  <a:chOff x="3432" y="1621"/>
                  <a:chExt cx="539" cy="850"/>
                </a:xfrm>
              </p:grpSpPr>
              <p:sp>
                <p:nvSpPr>
                  <p:cNvPr id="80" name="AutoShape 212"/>
                  <p:cNvSpPr>
                    <a:spLocks noChangeArrowheads="1"/>
                  </p:cNvSpPr>
                  <p:nvPr/>
                </p:nvSpPr>
                <p:spPr bwMode="auto">
                  <a:xfrm>
                    <a:off x="3914" y="2245"/>
                    <a:ext cx="57" cy="141"/>
                  </a:xfrm>
                  <a:prstGeom prst="roundRect">
                    <a:avLst>
                      <a:gd name="adj" fmla="val 10593"/>
                    </a:avLst>
                  </a:prstGeom>
                  <a:solidFill>
                    <a:srgbClr val="000000"/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1" name="AutoShape 213"/>
                  <p:cNvSpPr>
                    <a:spLocks noChangeArrowheads="1"/>
                  </p:cNvSpPr>
                  <p:nvPr/>
                </p:nvSpPr>
                <p:spPr bwMode="auto">
                  <a:xfrm>
                    <a:off x="3432" y="1621"/>
                    <a:ext cx="510" cy="850"/>
                  </a:xfrm>
                  <a:prstGeom prst="roundRect">
                    <a:avLst>
                      <a:gd name="adj" fmla="val 10593"/>
                    </a:avLst>
                  </a:prstGeom>
                  <a:solidFill>
                    <a:srgbClr val="000000"/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4" name="Group 214"/>
                <p:cNvGrpSpPr>
                  <a:grpSpLocks/>
                </p:cNvGrpSpPr>
                <p:nvPr/>
              </p:nvGrpSpPr>
              <p:grpSpPr bwMode="auto">
                <a:xfrm>
                  <a:off x="3290" y="2103"/>
                  <a:ext cx="539" cy="850"/>
                  <a:chOff x="3432" y="2642"/>
                  <a:chExt cx="539" cy="850"/>
                </a:xfrm>
              </p:grpSpPr>
              <p:sp>
                <p:nvSpPr>
                  <p:cNvPr id="75" name="AutoShape 215"/>
                  <p:cNvSpPr>
                    <a:spLocks noChangeArrowheads="1"/>
                  </p:cNvSpPr>
                  <p:nvPr/>
                </p:nvSpPr>
                <p:spPr bwMode="auto">
                  <a:xfrm>
                    <a:off x="3914" y="3266"/>
                    <a:ext cx="57" cy="141"/>
                  </a:xfrm>
                  <a:prstGeom prst="roundRect">
                    <a:avLst>
                      <a:gd name="adj" fmla="val 10593"/>
                    </a:avLst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6" name="AutoShape 216"/>
                  <p:cNvSpPr>
                    <a:spLocks noChangeArrowheads="1"/>
                  </p:cNvSpPr>
                  <p:nvPr/>
                </p:nvSpPr>
                <p:spPr bwMode="auto">
                  <a:xfrm>
                    <a:off x="3432" y="2642"/>
                    <a:ext cx="510" cy="850"/>
                  </a:xfrm>
                  <a:prstGeom prst="roundRect">
                    <a:avLst>
                      <a:gd name="adj" fmla="val 10593"/>
                    </a:avLst>
                  </a:prstGeom>
                  <a:gradFill rotWithShape="1">
                    <a:gsLst>
                      <a:gs pos="0">
                        <a:srgbClr val="FF99CC">
                          <a:gamma/>
                          <a:tint val="22353"/>
                          <a:invGamma/>
                        </a:srgbClr>
                      </a:gs>
                      <a:gs pos="100000">
                        <a:srgbClr val="FF99CC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7" name="Oval 217"/>
                  <p:cNvSpPr>
                    <a:spLocks noChangeArrowheads="1"/>
                  </p:cNvSpPr>
                  <p:nvPr/>
                </p:nvSpPr>
                <p:spPr bwMode="auto">
                  <a:xfrm>
                    <a:off x="3781" y="2708"/>
                    <a:ext cx="95" cy="95"/>
                  </a:xfrm>
                  <a:prstGeom prst="ellipse">
                    <a:avLst/>
                  </a:prstGeom>
                  <a:solidFill>
                    <a:srgbClr val="00CC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8" name="AutoShape 218"/>
                  <p:cNvSpPr>
                    <a:spLocks noChangeArrowheads="1"/>
                  </p:cNvSpPr>
                  <p:nvPr/>
                </p:nvSpPr>
                <p:spPr bwMode="auto">
                  <a:xfrm>
                    <a:off x="3772" y="2699"/>
                    <a:ext cx="113" cy="113"/>
                  </a:xfrm>
                  <a:custGeom>
                    <a:avLst/>
                    <a:gdLst>
                      <a:gd name="G0" fmla="+- 2289 0 0"/>
                      <a:gd name="G1" fmla="+- 21600 0 2289"/>
                      <a:gd name="G2" fmla="+- 21600 0 2289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289" y="10800"/>
                        </a:moveTo>
                        <a:cubicBezTo>
                          <a:pt x="2289" y="15500"/>
                          <a:pt x="6100" y="19311"/>
                          <a:pt x="10800" y="19311"/>
                        </a:cubicBezTo>
                        <a:cubicBezTo>
                          <a:pt x="15500" y="19311"/>
                          <a:pt x="19311" y="15500"/>
                          <a:pt x="19311" y="10800"/>
                        </a:cubicBezTo>
                        <a:cubicBezTo>
                          <a:pt x="19311" y="6100"/>
                          <a:pt x="15500" y="2289"/>
                          <a:pt x="10800" y="2289"/>
                        </a:cubicBezTo>
                        <a:cubicBezTo>
                          <a:pt x="6100" y="2289"/>
                          <a:pt x="2289" y="6100"/>
                          <a:pt x="2289" y="10800"/>
                        </a:cubicBezTo>
                        <a:close/>
                      </a:path>
                    </a:pathLst>
                  </a:cu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" name="Oval 219"/>
                  <p:cNvSpPr>
                    <a:spLocks noChangeArrowheads="1"/>
                  </p:cNvSpPr>
                  <p:nvPr/>
                </p:nvSpPr>
                <p:spPr bwMode="auto">
                  <a:xfrm>
                    <a:off x="3829" y="2727"/>
                    <a:ext cx="29" cy="29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3" name="Group 220"/>
              <p:cNvGrpSpPr>
                <a:grpSpLocks/>
              </p:cNvGrpSpPr>
              <p:nvPr/>
            </p:nvGrpSpPr>
            <p:grpSpPr bwMode="auto">
              <a:xfrm rot="-900000">
                <a:off x="2468" y="2047"/>
                <a:ext cx="680" cy="453"/>
                <a:chOff x="2270" y="1905"/>
                <a:chExt cx="680" cy="453"/>
              </a:xfrm>
            </p:grpSpPr>
            <p:grpSp>
              <p:nvGrpSpPr>
                <p:cNvPr id="34" name="Group 221"/>
                <p:cNvGrpSpPr>
                  <a:grpSpLocks/>
                </p:cNvGrpSpPr>
                <p:nvPr/>
              </p:nvGrpSpPr>
              <p:grpSpPr bwMode="auto">
                <a:xfrm>
                  <a:off x="2270" y="1905"/>
                  <a:ext cx="680" cy="453"/>
                  <a:chOff x="2270" y="1905"/>
                  <a:chExt cx="680" cy="453"/>
                </a:xfrm>
              </p:grpSpPr>
              <p:sp>
                <p:nvSpPr>
                  <p:cNvPr id="45" name="Rectangle 222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1905"/>
                    <a:ext cx="57" cy="58"/>
                  </a:xfrm>
                  <a:prstGeom prst="rect">
                    <a:avLst/>
                  </a:prstGeom>
                  <a:solidFill>
                    <a:srgbClr val="000000"/>
                  </a:solidFill>
                  <a:ln w="762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6" name="Rectangle 223"/>
                  <p:cNvSpPr>
                    <a:spLocks noChangeArrowheads="1"/>
                  </p:cNvSpPr>
                  <p:nvPr/>
                </p:nvSpPr>
                <p:spPr bwMode="auto">
                  <a:xfrm>
                    <a:off x="2298" y="1905"/>
                    <a:ext cx="113" cy="57"/>
                  </a:xfrm>
                  <a:prstGeom prst="rect">
                    <a:avLst/>
                  </a:prstGeom>
                  <a:solidFill>
                    <a:srgbClr val="000000"/>
                  </a:solidFill>
                  <a:ln w="762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2" name="Rectangle 224"/>
                  <p:cNvSpPr>
                    <a:spLocks noChangeArrowheads="1"/>
                  </p:cNvSpPr>
                  <p:nvPr/>
                </p:nvSpPr>
                <p:spPr bwMode="auto">
                  <a:xfrm>
                    <a:off x="2270" y="1934"/>
                    <a:ext cx="680" cy="424"/>
                  </a:xfrm>
                  <a:prstGeom prst="rect">
                    <a:avLst/>
                  </a:prstGeom>
                  <a:solidFill>
                    <a:srgbClr val="000000"/>
                  </a:solidFill>
                  <a:ln w="762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5" name="Group 225"/>
                <p:cNvGrpSpPr>
                  <a:grpSpLocks/>
                </p:cNvGrpSpPr>
                <p:nvPr/>
              </p:nvGrpSpPr>
              <p:grpSpPr bwMode="auto">
                <a:xfrm>
                  <a:off x="2270" y="1905"/>
                  <a:ext cx="680" cy="453"/>
                  <a:chOff x="2270" y="2925"/>
                  <a:chExt cx="680" cy="453"/>
                </a:xfrm>
              </p:grpSpPr>
              <p:sp>
                <p:nvSpPr>
                  <p:cNvPr id="36" name="Rectangle 226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2925"/>
                    <a:ext cx="57" cy="58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7" name="Rectangle 227"/>
                  <p:cNvSpPr>
                    <a:spLocks noChangeArrowheads="1"/>
                  </p:cNvSpPr>
                  <p:nvPr/>
                </p:nvSpPr>
                <p:spPr bwMode="auto">
                  <a:xfrm>
                    <a:off x="2298" y="2925"/>
                    <a:ext cx="113" cy="57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8" name="Rectangle 228"/>
                  <p:cNvSpPr>
                    <a:spLocks noChangeArrowheads="1"/>
                  </p:cNvSpPr>
                  <p:nvPr/>
                </p:nvSpPr>
                <p:spPr bwMode="auto">
                  <a:xfrm>
                    <a:off x="2270" y="2954"/>
                    <a:ext cx="680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" name="Rectangle 229"/>
                  <p:cNvSpPr>
                    <a:spLocks noChangeArrowheads="1"/>
                  </p:cNvSpPr>
                  <p:nvPr/>
                </p:nvSpPr>
                <p:spPr bwMode="auto">
                  <a:xfrm>
                    <a:off x="2270" y="3010"/>
                    <a:ext cx="680" cy="312"/>
                  </a:xfrm>
                  <a:prstGeom prst="rect">
                    <a:avLst/>
                  </a:prstGeom>
                  <a:solidFill>
                    <a:srgbClr val="666699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0" name="Rectangle 230"/>
                  <p:cNvSpPr>
                    <a:spLocks noChangeArrowheads="1"/>
                  </p:cNvSpPr>
                  <p:nvPr/>
                </p:nvSpPr>
                <p:spPr bwMode="auto">
                  <a:xfrm>
                    <a:off x="2270" y="3322"/>
                    <a:ext cx="680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1" name="Oval 231"/>
                  <p:cNvSpPr>
                    <a:spLocks noChangeArrowheads="1"/>
                  </p:cNvSpPr>
                  <p:nvPr/>
                </p:nvSpPr>
                <p:spPr bwMode="auto">
                  <a:xfrm>
                    <a:off x="2468" y="3010"/>
                    <a:ext cx="312" cy="312"/>
                  </a:xfrm>
                  <a:prstGeom prst="ellipse">
                    <a:avLst/>
                  </a:prstGeom>
                  <a:solidFill>
                    <a:srgbClr val="00CCFF"/>
                  </a:solidFill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2" name="AutoShape 232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2982"/>
                    <a:ext cx="368" cy="368"/>
                  </a:xfrm>
                  <a:custGeom>
                    <a:avLst/>
                    <a:gdLst>
                      <a:gd name="G0" fmla="+- 2289 0 0"/>
                      <a:gd name="G1" fmla="+- 21600 0 2289"/>
                      <a:gd name="G2" fmla="+- 21600 0 2289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289" y="10800"/>
                        </a:moveTo>
                        <a:cubicBezTo>
                          <a:pt x="2289" y="15500"/>
                          <a:pt x="6100" y="19311"/>
                          <a:pt x="10800" y="19311"/>
                        </a:cubicBezTo>
                        <a:cubicBezTo>
                          <a:pt x="15500" y="19311"/>
                          <a:pt x="19311" y="15500"/>
                          <a:pt x="19311" y="10800"/>
                        </a:cubicBezTo>
                        <a:cubicBezTo>
                          <a:pt x="19311" y="6100"/>
                          <a:pt x="15500" y="2289"/>
                          <a:pt x="10800" y="2289"/>
                        </a:cubicBezTo>
                        <a:cubicBezTo>
                          <a:pt x="6100" y="2289"/>
                          <a:pt x="2289" y="6100"/>
                          <a:pt x="2289" y="10800"/>
                        </a:cubicBezTo>
                        <a:close/>
                      </a:path>
                    </a:pathLst>
                  </a:cu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3" name="Rectangle 233"/>
                  <p:cNvSpPr>
                    <a:spLocks noChangeArrowheads="1"/>
                  </p:cNvSpPr>
                  <p:nvPr/>
                </p:nvSpPr>
                <p:spPr bwMode="auto">
                  <a:xfrm>
                    <a:off x="2808" y="2982"/>
                    <a:ext cx="113" cy="5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4" name="Oval 234"/>
                  <p:cNvSpPr>
                    <a:spLocks noChangeArrowheads="1"/>
                  </p:cNvSpPr>
                  <p:nvPr/>
                </p:nvSpPr>
                <p:spPr bwMode="auto">
                  <a:xfrm>
                    <a:off x="2638" y="3067"/>
                    <a:ext cx="85" cy="85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79908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272480" y="1407867"/>
            <a:ext cx="936104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9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店内での</a:t>
            </a:r>
            <a:endParaRPr lang="ja-JP" altLang="en-US" sz="96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0" y="2798926"/>
            <a:ext cx="990600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撮影禁止</a:t>
            </a:r>
            <a:endParaRPr lang="ja-JP" altLang="en-US" sz="1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2452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正方形/長方形 25"/>
          <p:cNvSpPr/>
          <p:nvPr/>
        </p:nvSpPr>
        <p:spPr>
          <a:xfrm>
            <a:off x="272480" y="332656"/>
            <a:ext cx="936104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撮影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367542" y="4710623"/>
            <a:ext cx="936104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禁止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30" name="グループ化 29"/>
          <p:cNvGrpSpPr/>
          <p:nvPr/>
        </p:nvGrpSpPr>
        <p:grpSpPr>
          <a:xfrm>
            <a:off x="2334333" y="943706"/>
            <a:ext cx="5232233" cy="5232233"/>
            <a:chOff x="4908550" y="4689475"/>
            <a:chExt cx="855663" cy="855663"/>
          </a:xfrm>
        </p:grpSpPr>
        <p:sp>
          <p:nvSpPr>
            <p:cNvPr id="31" name="AutoShape 208"/>
            <p:cNvSpPr>
              <a:spLocks noChangeArrowheads="1"/>
            </p:cNvSpPr>
            <p:nvPr/>
          </p:nvSpPr>
          <p:spPr bwMode="auto">
            <a:xfrm>
              <a:off x="4908550" y="4689475"/>
              <a:ext cx="855663" cy="855663"/>
            </a:xfrm>
            <a:custGeom>
              <a:avLst/>
              <a:gdLst>
                <a:gd name="G0" fmla="+- 1723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98" y="16580"/>
                  </a:moveTo>
                  <a:cubicBezTo>
                    <a:pt x="19142" y="14953"/>
                    <a:pt x="19877" y="12909"/>
                    <a:pt x="19877" y="10800"/>
                  </a:cubicBezTo>
                  <a:cubicBezTo>
                    <a:pt x="19877" y="5786"/>
                    <a:pt x="15813" y="1723"/>
                    <a:pt x="10800" y="1723"/>
                  </a:cubicBezTo>
                  <a:cubicBezTo>
                    <a:pt x="8690" y="1722"/>
                    <a:pt x="6646" y="2457"/>
                    <a:pt x="5019" y="3801"/>
                  </a:cubicBezTo>
                  <a:close/>
                  <a:moveTo>
                    <a:pt x="3801" y="5019"/>
                  </a:moveTo>
                  <a:cubicBezTo>
                    <a:pt x="2457" y="6646"/>
                    <a:pt x="1723" y="8690"/>
                    <a:pt x="1723" y="10799"/>
                  </a:cubicBezTo>
                  <a:cubicBezTo>
                    <a:pt x="1723" y="15813"/>
                    <a:pt x="5786" y="19877"/>
                    <a:pt x="10800" y="19877"/>
                  </a:cubicBezTo>
                  <a:cubicBezTo>
                    <a:pt x="12909" y="19877"/>
                    <a:pt x="14953" y="19142"/>
                    <a:pt x="16580" y="1779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2" name="Group 209"/>
            <p:cNvGrpSpPr>
              <a:grpSpLocks/>
            </p:cNvGrpSpPr>
            <p:nvPr/>
          </p:nvGrpSpPr>
          <p:grpSpPr bwMode="auto">
            <a:xfrm>
              <a:off x="4997450" y="4868863"/>
              <a:ext cx="630238" cy="525462"/>
              <a:chOff x="2468" y="1763"/>
              <a:chExt cx="1021" cy="850"/>
            </a:xfrm>
          </p:grpSpPr>
          <p:grpSp>
            <p:nvGrpSpPr>
              <p:cNvPr id="33" name="Group 210"/>
              <p:cNvGrpSpPr>
                <a:grpSpLocks/>
              </p:cNvGrpSpPr>
              <p:nvPr/>
            </p:nvGrpSpPr>
            <p:grpSpPr bwMode="auto">
              <a:xfrm rot="1800000">
                <a:off x="2950" y="1763"/>
                <a:ext cx="539" cy="850"/>
                <a:chOff x="3290" y="2103"/>
                <a:chExt cx="539" cy="850"/>
              </a:xfrm>
            </p:grpSpPr>
            <p:grpSp>
              <p:nvGrpSpPr>
                <p:cNvPr id="59" name="Group 211"/>
                <p:cNvGrpSpPr>
                  <a:grpSpLocks/>
                </p:cNvGrpSpPr>
                <p:nvPr/>
              </p:nvGrpSpPr>
              <p:grpSpPr bwMode="auto">
                <a:xfrm>
                  <a:off x="3290" y="2103"/>
                  <a:ext cx="539" cy="850"/>
                  <a:chOff x="3432" y="1621"/>
                  <a:chExt cx="539" cy="850"/>
                </a:xfrm>
              </p:grpSpPr>
              <p:sp>
                <p:nvSpPr>
                  <p:cNvPr id="66" name="AutoShape 212"/>
                  <p:cNvSpPr>
                    <a:spLocks noChangeArrowheads="1"/>
                  </p:cNvSpPr>
                  <p:nvPr/>
                </p:nvSpPr>
                <p:spPr bwMode="auto">
                  <a:xfrm>
                    <a:off x="3914" y="2245"/>
                    <a:ext cx="57" cy="141"/>
                  </a:xfrm>
                  <a:prstGeom prst="roundRect">
                    <a:avLst>
                      <a:gd name="adj" fmla="val 10593"/>
                    </a:avLst>
                  </a:prstGeom>
                  <a:solidFill>
                    <a:srgbClr val="000000"/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7" name="AutoShape 213"/>
                  <p:cNvSpPr>
                    <a:spLocks noChangeArrowheads="1"/>
                  </p:cNvSpPr>
                  <p:nvPr/>
                </p:nvSpPr>
                <p:spPr bwMode="auto">
                  <a:xfrm>
                    <a:off x="3432" y="1621"/>
                    <a:ext cx="510" cy="850"/>
                  </a:xfrm>
                  <a:prstGeom prst="roundRect">
                    <a:avLst>
                      <a:gd name="adj" fmla="val 10593"/>
                    </a:avLst>
                  </a:prstGeom>
                  <a:solidFill>
                    <a:srgbClr val="000000"/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0" name="Group 214"/>
                <p:cNvGrpSpPr>
                  <a:grpSpLocks/>
                </p:cNvGrpSpPr>
                <p:nvPr/>
              </p:nvGrpSpPr>
              <p:grpSpPr bwMode="auto">
                <a:xfrm>
                  <a:off x="3290" y="2103"/>
                  <a:ext cx="539" cy="850"/>
                  <a:chOff x="3432" y="2642"/>
                  <a:chExt cx="539" cy="850"/>
                </a:xfrm>
              </p:grpSpPr>
              <p:sp>
                <p:nvSpPr>
                  <p:cNvPr id="61" name="AutoShape 215"/>
                  <p:cNvSpPr>
                    <a:spLocks noChangeArrowheads="1"/>
                  </p:cNvSpPr>
                  <p:nvPr/>
                </p:nvSpPr>
                <p:spPr bwMode="auto">
                  <a:xfrm>
                    <a:off x="3914" y="3266"/>
                    <a:ext cx="57" cy="141"/>
                  </a:xfrm>
                  <a:prstGeom prst="roundRect">
                    <a:avLst>
                      <a:gd name="adj" fmla="val 10593"/>
                    </a:avLst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2" name="AutoShape 216"/>
                  <p:cNvSpPr>
                    <a:spLocks noChangeArrowheads="1"/>
                  </p:cNvSpPr>
                  <p:nvPr/>
                </p:nvSpPr>
                <p:spPr bwMode="auto">
                  <a:xfrm>
                    <a:off x="3432" y="2642"/>
                    <a:ext cx="510" cy="850"/>
                  </a:xfrm>
                  <a:prstGeom prst="roundRect">
                    <a:avLst>
                      <a:gd name="adj" fmla="val 10593"/>
                    </a:avLst>
                  </a:prstGeom>
                  <a:gradFill rotWithShape="1">
                    <a:gsLst>
                      <a:gs pos="0">
                        <a:srgbClr val="FF99CC">
                          <a:gamma/>
                          <a:tint val="22353"/>
                          <a:invGamma/>
                        </a:srgbClr>
                      </a:gs>
                      <a:gs pos="100000">
                        <a:srgbClr val="FF99CC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3" name="Oval 217"/>
                  <p:cNvSpPr>
                    <a:spLocks noChangeArrowheads="1"/>
                  </p:cNvSpPr>
                  <p:nvPr/>
                </p:nvSpPr>
                <p:spPr bwMode="auto">
                  <a:xfrm>
                    <a:off x="3781" y="2708"/>
                    <a:ext cx="95" cy="95"/>
                  </a:xfrm>
                  <a:prstGeom prst="ellipse">
                    <a:avLst/>
                  </a:prstGeom>
                  <a:solidFill>
                    <a:srgbClr val="00CC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" name="AutoShape 218"/>
                  <p:cNvSpPr>
                    <a:spLocks noChangeArrowheads="1"/>
                  </p:cNvSpPr>
                  <p:nvPr/>
                </p:nvSpPr>
                <p:spPr bwMode="auto">
                  <a:xfrm>
                    <a:off x="3772" y="2699"/>
                    <a:ext cx="113" cy="113"/>
                  </a:xfrm>
                  <a:custGeom>
                    <a:avLst/>
                    <a:gdLst>
                      <a:gd name="G0" fmla="+- 2289 0 0"/>
                      <a:gd name="G1" fmla="+- 21600 0 2289"/>
                      <a:gd name="G2" fmla="+- 21600 0 2289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289" y="10800"/>
                        </a:moveTo>
                        <a:cubicBezTo>
                          <a:pt x="2289" y="15500"/>
                          <a:pt x="6100" y="19311"/>
                          <a:pt x="10800" y="19311"/>
                        </a:cubicBezTo>
                        <a:cubicBezTo>
                          <a:pt x="15500" y="19311"/>
                          <a:pt x="19311" y="15500"/>
                          <a:pt x="19311" y="10800"/>
                        </a:cubicBezTo>
                        <a:cubicBezTo>
                          <a:pt x="19311" y="6100"/>
                          <a:pt x="15500" y="2289"/>
                          <a:pt x="10800" y="2289"/>
                        </a:cubicBezTo>
                        <a:cubicBezTo>
                          <a:pt x="6100" y="2289"/>
                          <a:pt x="2289" y="6100"/>
                          <a:pt x="2289" y="10800"/>
                        </a:cubicBezTo>
                        <a:close/>
                      </a:path>
                    </a:pathLst>
                  </a:cu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" name="Oval 219"/>
                  <p:cNvSpPr>
                    <a:spLocks noChangeArrowheads="1"/>
                  </p:cNvSpPr>
                  <p:nvPr/>
                </p:nvSpPr>
                <p:spPr bwMode="auto">
                  <a:xfrm>
                    <a:off x="3829" y="2727"/>
                    <a:ext cx="29" cy="29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4" name="Group 220"/>
              <p:cNvGrpSpPr>
                <a:grpSpLocks/>
              </p:cNvGrpSpPr>
              <p:nvPr/>
            </p:nvGrpSpPr>
            <p:grpSpPr bwMode="auto">
              <a:xfrm rot="-900000">
                <a:off x="2468" y="2047"/>
                <a:ext cx="680" cy="453"/>
                <a:chOff x="2270" y="1905"/>
                <a:chExt cx="680" cy="453"/>
              </a:xfrm>
            </p:grpSpPr>
            <p:grpSp>
              <p:nvGrpSpPr>
                <p:cNvPr id="35" name="Group 221"/>
                <p:cNvGrpSpPr>
                  <a:grpSpLocks/>
                </p:cNvGrpSpPr>
                <p:nvPr/>
              </p:nvGrpSpPr>
              <p:grpSpPr bwMode="auto">
                <a:xfrm>
                  <a:off x="2270" y="1905"/>
                  <a:ext cx="680" cy="453"/>
                  <a:chOff x="2270" y="1905"/>
                  <a:chExt cx="680" cy="453"/>
                </a:xfrm>
              </p:grpSpPr>
              <p:sp>
                <p:nvSpPr>
                  <p:cNvPr id="56" name="Rectangle 222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1905"/>
                    <a:ext cx="57" cy="58"/>
                  </a:xfrm>
                  <a:prstGeom prst="rect">
                    <a:avLst/>
                  </a:prstGeom>
                  <a:solidFill>
                    <a:srgbClr val="000000"/>
                  </a:solidFill>
                  <a:ln w="762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7" name="Rectangle 223"/>
                  <p:cNvSpPr>
                    <a:spLocks noChangeArrowheads="1"/>
                  </p:cNvSpPr>
                  <p:nvPr/>
                </p:nvSpPr>
                <p:spPr bwMode="auto">
                  <a:xfrm>
                    <a:off x="2298" y="1905"/>
                    <a:ext cx="113" cy="57"/>
                  </a:xfrm>
                  <a:prstGeom prst="rect">
                    <a:avLst/>
                  </a:prstGeom>
                  <a:solidFill>
                    <a:srgbClr val="000000"/>
                  </a:solidFill>
                  <a:ln w="762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" name="Rectangle 224"/>
                  <p:cNvSpPr>
                    <a:spLocks noChangeArrowheads="1"/>
                  </p:cNvSpPr>
                  <p:nvPr/>
                </p:nvSpPr>
                <p:spPr bwMode="auto">
                  <a:xfrm>
                    <a:off x="2270" y="1934"/>
                    <a:ext cx="680" cy="424"/>
                  </a:xfrm>
                  <a:prstGeom prst="rect">
                    <a:avLst/>
                  </a:prstGeom>
                  <a:solidFill>
                    <a:srgbClr val="000000"/>
                  </a:solidFill>
                  <a:ln w="762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6" name="Group 225"/>
                <p:cNvGrpSpPr>
                  <a:grpSpLocks/>
                </p:cNvGrpSpPr>
                <p:nvPr/>
              </p:nvGrpSpPr>
              <p:grpSpPr bwMode="auto">
                <a:xfrm>
                  <a:off x="2270" y="1905"/>
                  <a:ext cx="680" cy="453"/>
                  <a:chOff x="2270" y="2925"/>
                  <a:chExt cx="680" cy="453"/>
                </a:xfrm>
              </p:grpSpPr>
              <p:sp>
                <p:nvSpPr>
                  <p:cNvPr id="37" name="Rectangle 226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2925"/>
                    <a:ext cx="57" cy="58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8" name="Rectangle 227"/>
                  <p:cNvSpPr>
                    <a:spLocks noChangeArrowheads="1"/>
                  </p:cNvSpPr>
                  <p:nvPr/>
                </p:nvSpPr>
                <p:spPr bwMode="auto">
                  <a:xfrm>
                    <a:off x="2298" y="2925"/>
                    <a:ext cx="113" cy="57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9" name="Rectangle 228"/>
                  <p:cNvSpPr>
                    <a:spLocks noChangeArrowheads="1"/>
                  </p:cNvSpPr>
                  <p:nvPr/>
                </p:nvSpPr>
                <p:spPr bwMode="auto">
                  <a:xfrm>
                    <a:off x="2270" y="2954"/>
                    <a:ext cx="680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0" name="Rectangle 229"/>
                  <p:cNvSpPr>
                    <a:spLocks noChangeArrowheads="1"/>
                  </p:cNvSpPr>
                  <p:nvPr/>
                </p:nvSpPr>
                <p:spPr bwMode="auto">
                  <a:xfrm>
                    <a:off x="2270" y="3010"/>
                    <a:ext cx="680" cy="312"/>
                  </a:xfrm>
                  <a:prstGeom prst="rect">
                    <a:avLst/>
                  </a:prstGeom>
                  <a:solidFill>
                    <a:srgbClr val="666699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1" name="Rectangle 230"/>
                  <p:cNvSpPr>
                    <a:spLocks noChangeArrowheads="1"/>
                  </p:cNvSpPr>
                  <p:nvPr/>
                </p:nvSpPr>
                <p:spPr bwMode="auto">
                  <a:xfrm>
                    <a:off x="2270" y="3322"/>
                    <a:ext cx="680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" name="Oval 231"/>
                  <p:cNvSpPr>
                    <a:spLocks noChangeArrowheads="1"/>
                  </p:cNvSpPr>
                  <p:nvPr/>
                </p:nvSpPr>
                <p:spPr bwMode="auto">
                  <a:xfrm>
                    <a:off x="2468" y="3010"/>
                    <a:ext cx="312" cy="312"/>
                  </a:xfrm>
                  <a:prstGeom prst="ellipse">
                    <a:avLst/>
                  </a:prstGeom>
                  <a:solidFill>
                    <a:srgbClr val="00CCFF"/>
                  </a:solidFill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3" name="AutoShape 232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2982"/>
                    <a:ext cx="368" cy="368"/>
                  </a:xfrm>
                  <a:custGeom>
                    <a:avLst/>
                    <a:gdLst>
                      <a:gd name="G0" fmla="+- 2289 0 0"/>
                      <a:gd name="G1" fmla="+- 21600 0 2289"/>
                      <a:gd name="G2" fmla="+- 21600 0 2289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289" y="10800"/>
                        </a:moveTo>
                        <a:cubicBezTo>
                          <a:pt x="2289" y="15500"/>
                          <a:pt x="6100" y="19311"/>
                          <a:pt x="10800" y="19311"/>
                        </a:cubicBezTo>
                        <a:cubicBezTo>
                          <a:pt x="15500" y="19311"/>
                          <a:pt x="19311" y="15500"/>
                          <a:pt x="19311" y="10800"/>
                        </a:cubicBezTo>
                        <a:cubicBezTo>
                          <a:pt x="19311" y="6100"/>
                          <a:pt x="15500" y="2289"/>
                          <a:pt x="10800" y="2289"/>
                        </a:cubicBezTo>
                        <a:cubicBezTo>
                          <a:pt x="6100" y="2289"/>
                          <a:pt x="2289" y="6100"/>
                          <a:pt x="2289" y="10800"/>
                        </a:cubicBezTo>
                        <a:close/>
                      </a:path>
                    </a:pathLst>
                  </a:cu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4" name="Rectangle 233"/>
                  <p:cNvSpPr>
                    <a:spLocks noChangeArrowheads="1"/>
                  </p:cNvSpPr>
                  <p:nvPr/>
                </p:nvSpPr>
                <p:spPr bwMode="auto">
                  <a:xfrm>
                    <a:off x="2808" y="2982"/>
                    <a:ext cx="113" cy="5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5" name="Oval 234"/>
                  <p:cNvSpPr>
                    <a:spLocks noChangeArrowheads="1"/>
                  </p:cNvSpPr>
                  <p:nvPr/>
                </p:nvSpPr>
                <p:spPr bwMode="auto">
                  <a:xfrm>
                    <a:off x="2638" y="3067"/>
                    <a:ext cx="85" cy="85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680633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344488" y="188640"/>
            <a:ext cx="928903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店内での</a:t>
            </a:r>
            <a:endParaRPr lang="ja-JP" altLang="en-US" sz="66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9" name="正方形/長方形 88"/>
          <p:cNvSpPr/>
          <p:nvPr/>
        </p:nvSpPr>
        <p:spPr>
          <a:xfrm>
            <a:off x="344488" y="4486461"/>
            <a:ext cx="9217024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撮影禁止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39" name="グループ化 38"/>
          <p:cNvGrpSpPr/>
          <p:nvPr/>
        </p:nvGrpSpPr>
        <p:grpSpPr>
          <a:xfrm>
            <a:off x="3325748" y="1167351"/>
            <a:ext cx="3326512" cy="3326510"/>
            <a:chOff x="4908550" y="4689475"/>
            <a:chExt cx="855663" cy="855663"/>
          </a:xfrm>
        </p:grpSpPr>
        <p:sp>
          <p:nvSpPr>
            <p:cNvPr id="40" name="AutoShape 208"/>
            <p:cNvSpPr>
              <a:spLocks noChangeArrowheads="1"/>
            </p:cNvSpPr>
            <p:nvPr/>
          </p:nvSpPr>
          <p:spPr bwMode="auto">
            <a:xfrm>
              <a:off x="4908550" y="4689475"/>
              <a:ext cx="855663" cy="855663"/>
            </a:xfrm>
            <a:custGeom>
              <a:avLst/>
              <a:gdLst>
                <a:gd name="G0" fmla="+- 1723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98" y="16580"/>
                  </a:moveTo>
                  <a:cubicBezTo>
                    <a:pt x="19142" y="14953"/>
                    <a:pt x="19877" y="12909"/>
                    <a:pt x="19877" y="10800"/>
                  </a:cubicBezTo>
                  <a:cubicBezTo>
                    <a:pt x="19877" y="5786"/>
                    <a:pt x="15813" y="1723"/>
                    <a:pt x="10800" y="1723"/>
                  </a:cubicBezTo>
                  <a:cubicBezTo>
                    <a:pt x="8690" y="1722"/>
                    <a:pt x="6646" y="2457"/>
                    <a:pt x="5019" y="3801"/>
                  </a:cubicBezTo>
                  <a:close/>
                  <a:moveTo>
                    <a:pt x="3801" y="5019"/>
                  </a:moveTo>
                  <a:cubicBezTo>
                    <a:pt x="2457" y="6646"/>
                    <a:pt x="1723" y="8690"/>
                    <a:pt x="1723" y="10799"/>
                  </a:cubicBezTo>
                  <a:cubicBezTo>
                    <a:pt x="1723" y="15813"/>
                    <a:pt x="5786" y="19877"/>
                    <a:pt x="10800" y="19877"/>
                  </a:cubicBezTo>
                  <a:cubicBezTo>
                    <a:pt x="12909" y="19877"/>
                    <a:pt x="14953" y="19142"/>
                    <a:pt x="16580" y="1779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1" name="Group 209"/>
            <p:cNvGrpSpPr>
              <a:grpSpLocks/>
            </p:cNvGrpSpPr>
            <p:nvPr/>
          </p:nvGrpSpPr>
          <p:grpSpPr bwMode="auto">
            <a:xfrm>
              <a:off x="4997450" y="4868863"/>
              <a:ext cx="630238" cy="525462"/>
              <a:chOff x="2468" y="1763"/>
              <a:chExt cx="1021" cy="850"/>
            </a:xfrm>
          </p:grpSpPr>
          <p:grpSp>
            <p:nvGrpSpPr>
              <p:cNvPr id="42" name="Group 210"/>
              <p:cNvGrpSpPr>
                <a:grpSpLocks/>
              </p:cNvGrpSpPr>
              <p:nvPr/>
            </p:nvGrpSpPr>
            <p:grpSpPr bwMode="auto">
              <a:xfrm rot="1800000">
                <a:off x="2950" y="1763"/>
                <a:ext cx="539" cy="850"/>
                <a:chOff x="3290" y="2103"/>
                <a:chExt cx="539" cy="850"/>
              </a:xfrm>
            </p:grpSpPr>
            <p:grpSp>
              <p:nvGrpSpPr>
                <p:cNvPr id="58" name="Group 211"/>
                <p:cNvGrpSpPr>
                  <a:grpSpLocks/>
                </p:cNvGrpSpPr>
                <p:nvPr/>
              </p:nvGrpSpPr>
              <p:grpSpPr bwMode="auto">
                <a:xfrm>
                  <a:off x="3290" y="2103"/>
                  <a:ext cx="539" cy="850"/>
                  <a:chOff x="3432" y="1621"/>
                  <a:chExt cx="539" cy="850"/>
                </a:xfrm>
              </p:grpSpPr>
              <p:sp>
                <p:nvSpPr>
                  <p:cNvPr id="65" name="AutoShape 212"/>
                  <p:cNvSpPr>
                    <a:spLocks noChangeArrowheads="1"/>
                  </p:cNvSpPr>
                  <p:nvPr/>
                </p:nvSpPr>
                <p:spPr bwMode="auto">
                  <a:xfrm>
                    <a:off x="3914" y="2245"/>
                    <a:ext cx="57" cy="141"/>
                  </a:xfrm>
                  <a:prstGeom prst="roundRect">
                    <a:avLst>
                      <a:gd name="adj" fmla="val 10593"/>
                    </a:avLst>
                  </a:prstGeom>
                  <a:solidFill>
                    <a:srgbClr val="000000"/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" name="AutoShape 213"/>
                  <p:cNvSpPr>
                    <a:spLocks noChangeArrowheads="1"/>
                  </p:cNvSpPr>
                  <p:nvPr/>
                </p:nvSpPr>
                <p:spPr bwMode="auto">
                  <a:xfrm>
                    <a:off x="3432" y="1621"/>
                    <a:ext cx="510" cy="850"/>
                  </a:xfrm>
                  <a:prstGeom prst="roundRect">
                    <a:avLst>
                      <a:gd name="adj" fmla="val 10593"/>
                    </a:avLst>
                  </a:prstGeom>
                  <a:solidFill>
                    <a:srgbClr val="000000"/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9" name="Group 214"/>
                <p:cNvGrpSpPr>
                  <a:grpSpLocks/>
                </p:cNvGrpSpPr>
                <p:nvPr/>
              </p:nvGrpSpPr>
              <p:grpSpPr bwMode="auto">
                <a:xfrm>
                  <a:off x="3290" y="2103"/>
                  <a:ext cx="539" cy="850"/>
                  <a:chOff x="3432" y="2642"/>
                  <a:chExt cx="539" cy="850"/>
                </a:xfrm>
              </p:grpSpPr>
              <p:sp>
                <p:nvSpPr>
                  <p:cNvPr id="60" name="AutoShape 215"/>
                  <p:cNvSpPr>
                    <a:spLocks noChangeArrowheads="1"/>
                  </p:cNvSpPr>
                  <p:nvPr/>
                </p:nvSpPr>
                <p:spPr bwMode="auto">
                  <a:xfrm>
                    <a:off x="3914" y="3266"/>
                    <a:ext cx="57" cy="141"/>
                  </a:xfrm>
                  <a:prstGeom prst="roundRect">
                    <a:avLst>
                      <a:gd name="adj" fmla="val 10593"/>
                    </a:avLst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1" name="AutoShape 216"/>
                  <p:cNvSpPr>
                    <a:spLocks noChangeArrowheads="1"/>
                  </p:cNvSpPr>
                  <p:nvPr/>
                </p:nvSpPr>
                <p:spPr bwMode="auto">
                  <a:xfrm>
                    <a:off x="3432" y="2642"/>
                    <a:ext cx="510" cy="850"/>
                  </a:xfrm>
                  <a:prstGeom prst="roundRect">
                    <a:avLst>
                      <a:gd name="adj" fmla="val 10593"/>
                    </a:avLst>
                  </a:prstGeom>
                  <a:gradFill rotWithShape="1">
                    <a:gsLst>
                      <a:gs pos="0">
                        <a:srgbClr val="FF99CC">
                          <a:gamma/>
                          <a:tint val="22353"/>
                          <a:invGamma/>
                        </a:srgbClr>
                      </a:gs>
                      <a:gs pos="100000">
                        <a:srgbClr val="FF99CC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2" name="Oval 217"/>
                  <p:cNvSpPr>
                    <a:spLocks noChangeArrowheads="1"/>
                  </p:cNvSpPr>
                  <p:nvPr/>
                </p:nvSpPr>
                <p:spPr bwMode="auto">
                  <a:xfrm>
                    <a:off x="3781" y="2708"/>
                    <a:ext cx="95" cy="95"/>
                  </a:xfrm>
                  <a:prstGeom prst="ellipse">
                    <a:avLst/>
                  </a:prstGeom>
                  <a:solidFill>
                    <a:srgbClr val="00CC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3" name="AutoShape 218"/>
                  <p:cNvSpPr>
                    <a:spLocks noChangeArrowheads="1"/>
                  </p:cNvSpPr>
                  <p:nvPr/>
                </p:nvSpPr>
                <p:spPr bwMode="auto">
                  <a:xfrm>
                    <a:off x="3772" y="2699"/>
                    <a:ext cx="113" cy="113"/>
                  </a:xfrm>
                  <a:custGeom>
                    <a:avLst/>
                    <a:gdLst>
                      <a:gd name="G0" fmla="+- 2289 0 0"/>
                      <a:gd name="G1" fmla="+- 21600 0 2289"/>
                      <a:gd name="G2" fmla="+- 21600 0 2289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289" y="10800"/>
                        </a:moveTo>
                        <a:cubicBezTo>
                          <a:pt x="2289" y="15500"/>
                          <a:pt x="6100" y="19311"/>
                          <a:pt x="10800" y="19311"/>
                        </a:cubicBezTo>
                        <a:cubicBezTo>
                          <a:pt x="15500" y="19311"/>
                          <a:pt x="19311" y="15500"/>
                          <a:pt x="19311" y="10800"/>
                        </a:cubicBezTo>
                        <a:cubicBezTo>
                          <a:pt x="19311" y="6100"/>
                          <a:pt x="15500" y="2289"/>
                          <a:pt x="10800" y="2289"/>
                        </a:cubicBezTo>
                        <a:cubicBezTo>
                          <a:pt x="6100" y="2289"/>
                          <a:pt x="2289" y="6100"/>
                          <a:pt x="2289" y="10800"/>
                        </a:cubicBezTo>
                        <a:close/>
                      </a:path>
                    </a:pathLst>
                  </a:cu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" name="Oval 219"/>
                  <p:cNvSpPr>
                    <a:spLocks noChangeArrowheads="1"/>
                  </p:cNvSpPr>
                  <p:nvPr/>
                </p:nvSpPr>
                <p:spPr bwMode="auto">
                  <a:xfrm>
                    <a:off x="3829" y="2727"/>
                    <a:ext cx="29" cy="29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3" name="Group 220"/>
              <p:cNvGrpSpPr>
                <a:grpSpLocks/>
              </p:cNvGrpSpPr>
              <p:nvPr/>
            </p:nvGrpSpPr>
            <p:grpSpPr bwMode="auto">
              <a:xfrm rot="-900000">
                <a:off x="2468" y="2047"/>
                <a:ext cx="680" cy="453"/>
                <a:chOff x="2270" y="1905"/>
                <a:chExt cx="680" cy="453"/>
              </a:xfrm>
            </p:grpSpPr>
            <p:grpSp>
              <p:nvGrpSpPr>
                <p:cNvPr id="44" name="Group 221"/>
                <p:cNvGrpSpPr>
                  <a:grpSpLocks/>
                </p:cNvGrpSpPr>
                <p:nvPr/>
              </p:nvGrpSpPr>
              <p:grpSpPr bwMode="auto">
                <a:xfrm>
                  <a:off x="2270" y="1905"/>
                  <a:ext cx="680" cy="453"/>
                  <a:chOff x="2270" y="1905"/>
                  <a:chExt cx="680" cy="453"/>
                </a:xfrm>
              </p:grpSpPr>
              <p:sp>
                <p:nvSpPr>
                  <p:cNvPr id="55" name="Rectangle 222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1905"/>
                    <a:ext cx="57" cy="58"/>
                  </a:xfrm>
                  <a:prstGeom prst="rect">
                    <a:avLst/>
                  </a:prstGeom>
                  <a:solidFill>
                    <a:srgbClr val="000000"/>
                  </a:solidFill>
                  <a:ln w="762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6" name="Rectangle 223"/>
                  <p:cNvSpPr>
                    <a:spLocks noChangeArrowheads="1"/>
                  </p:cNvSpPr>
                  <p:nvPr/>
                </p:nvSpPr>
                <p:spPr bwMode="auto">
                  <a:xfrm>
                    <a:off x="2298" y="1905"/>
                    <a:ext cx="113" cy="57"/>
                  </a:xfrm>
                  <a:prstGeom prst="rect">
                    <a:avLst/>
                  </a:prstGeom>
                  <a:solidFill>
                    <a:srgbClr val="000000"/>
                  </a:solidFill>
                  <a:ln w="762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7" name="Rectangle 224"/>
                  <p:cNvSpPr>
                    <a:spLocks noChangeArrowheads="1"/>
                  </p:cNvSpPr>
                  <p:nvPr/>
                </p:nvSpPr>
                <p:spPr bwMode="auto">
                  <a:xfrm>
                    <a:off x="2270" y="1934"/>
                    <a:ext cx="680" cy="424"/>
                  </a:xfrm>
                  <a:prstGeom prst="rect">
                    <a:avLst/>
                  </a:prstGeom>
                  <a:solidFill>
                    <a:srgbClr val="000000"/>
                  </a:solidFill>
                  <a:ln w="762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5" name="Group 225"/>
                <p:cNvGrpSpPr>
                  <a:grpSpLocks/>
                </p:cNvGrpSpPr>
                <p:nvPr/>
              </p:nvGrpSpPr>
              <p:grpSpPr bwMode="auto">
                <a:xfrm>
                  <a:off x="2270" y="1905"/>
                  <a:ext cx="680" cy="453"/>
                  <a:chOff x="2270" y="2925"/>
                  <a:chExt cx="680" cy="453"/>
                </a:xfrm>
              </p:grpSpPr>
              <p:sp>
                <p:nvSpPr>
                  <p:cNvPr id="46" name="Rectangle 226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2925"/>
                    <a:ext cx="57" cy="58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7" name="Rectangle 227"/>
                  <p:cNvSpPr>
                    <a:spLocks noChangeArrowheads="1"/>
                  </p:cNvSpPr>
                  <p:nvPr/>
                </p:nvSpPr>
                <p:spPr bwMode="auto">
                  <a:xfrm>
                    <a:off x="2298" y="2925"/>
                    <a:ext cx="113" cy="57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" name="Rectangle 228"/>
                  <p:cNvSpPr>
                    <a:spLocks noChangeArrowheads="1"/>
                  </p:cNvSpPr>
                  <p:nvPr/>
                </p:nvSpPr>
                <p:spPr bwMode="auto">
                  <a:xfrm>
                    <a:off x="2270" y="2954"/>
                    <a:ext cx="680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9" name="Rectangle 229"/>
                  <p:cNvSpPr>
                    <a:spLocks noChangeArrowheads="1"/>
                  </p:cNvSpPr>
                  <p:nvPr/>
                </p:nvSpPr>
                <p:spPr bwMode="auto">
                  <a:xfrm>
                    <a:off x="2270" y="3010"/>
                    <a:ext cx="680" cy="312"/>
                  </a:xfrm>
                  <a:prstGeom prst="rect">
                    <a:avLst/>
                  </a:prstGeom>
                  <a:solidFill>
                    <a:srgbClr val="666699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0" name="Rectangle 230"/>
                  <p:cNvSpPr>
                    <a:spLocks noChangeArrowheads="1"/>
                  </p:cNvSpPr>
                  <p:nvPr/>
                </p:nvSpPr>
                <p:spPr bwMode="auto">
                  <a:xfrm>
                    <a:off x="2270" y="3322"/>
                    <a:ext cx="680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1" name="Oval 231"/>
                  <p:cNvSpPr>
                    <a:spLocks noChangeArrowheads="1"/>
                  </p:cNvSpPr>
                  <p:nvPr/>
                </p:nvSpPr>
                <p:spPr bwMode="auto">
                  <a:xfrm>
                    <a:off x="2468" y="3010"/>
                    <a:ext cx="312" cy="312"/>
                  </a:xfrm>
                  <a:prstGeom prst="ellipse">
                    <a:avLst/>
                  </a:prstGeom>
                  <a:solidFill>
                    <a:srgbClr val="00CCFF"/>
                  </a:solidFill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" name="AutoShape 232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2982"/>
                    <a:ext cx="368" cy="368"/>
                  </a:xfrm>
                  <a:custGeom>
                    <a:avLst/>
                    <a:gdLst>
                      <a:gd name="G0" fmla="+- 2289 0 0"/>
                      <a:gd name="G1" fmla="+- 21600 0 2289"/>
                      <a:gd name="G2" fmla="+- 21600 0 2289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289" y="10800"/>
                        </a:moveTo>
                        <a:cubicBezTo>
                          <a:pt x="2289" y="15500"/>
                          <a:pt x="6100" y="19311"/>
                          <a:pt x="10800" y="19311"/>
                        </a:cubicBezTo>
                        <a:cubicBezTo>
                          <a:pt x="15500" y="19311"/>
                          <a:pt x="19311" y="15500"/>
                          <a:pt x="19311" y="10800"/>
                        </a:cubicBezTo>
                        <a:cubicBezTo>
                          <a:pt x="19311" y="6100"/>
                          <a:pt x="15500" y="2289"/>
                          <a:pt x="10800" y="2289"/>
                        </a:cubicBezTo>
                        <a:cubicBezTo>
                          <a:pt x="6100" y="2289"/>
                          <a:pt x="2289" y="6100"/>
                          <a:pt x="2289" y="10800"/>
                        </a:cubicBezTo>
                        <a:close/>
                      </a:path>
                    </a:pathLst>
                  </a:cu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3" name="Rectangle 233"/>
                  <p:cNvSpPr>
                    <a:spLocks noChangeArrowheads="1"/>
                  </p:cNvSpPr>
                  <p:nvPr/>
                </p:nvSpPr>
                <p:spPr bwMode="auto">
                  <a:xfrm>
                    <a:off x="2808" y="2982"/>
                    <a:ext cx="113" cy="5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4" name="Oval 234"/>
                  <p:cNvSpPr>
                    <a:spLocks noChangeArrowheads="1"/>
                  </p:cNvSpPr>
                  <p:nvPr/>
                </p:nvSpPr>
                <p:spPr bwMode="auto">
                  <a:xfrm>
                    <a:off x="2638" y="3067"/>
                    <a:ext cx="85" cy="85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363009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pop051_撮影禁止</dc:title>
  <dc:subject>pop051_撮影禁止</dc:subject>
  <dc:creator>http://www.digipot.net</dc:creator>
  <cp:lastModifiedBy/>
  <cp:revision>1</cp:revision>
  <dcterms:created xsi:type="dcterms:W3CDTF">2013-07-24T07:45:43Z</dcterms:created>
  <dcterms:modified xsi:type="dcterms:W3CDTF">2013-07-24T07:45:45Z</dcterms:modified>
  <cp:version>1</cp:version>
</cp:coreProperties>
</file>