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>
        <p:scale>
          <a:sx n="33" d="100"/>
          <a:sy n="33" d="100"/>
        </p:scale>
        <p:origin x="-3062" y="-44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516949" y="2509462"/>
            <a:ext cx="5724644" cy="7261310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会場は</a:t>
            </a:r>
            <a:endParaRPr lang="en-US" altLang="ja-JP" sz="18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こちら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" name="Group 51"/>
          <p:cNvGrpSpPr>
            <a:grpSpLocks/>
          </p:cNvGrpSpPr>
          <p:nvPr/>
        </p:nvGrpSpPr>
        <p:grpSpPr bwMode="auto">
          <a:xfrm>
            <a:off x="2060848" y="362135"/>
            <a:ext cx="2636847" cy="2151112"/>
            <a:chOff x="1392" y="2592"/>
            <a:chExt cx="1824" cy="1488"/>
          </a:xfrm>
        </p:grpSpPr>
        <p:sp>
          <p:nvSpPr>
            <p:cNvPr id="5" name="AutoShape 50"/>
            <p:cNvSpPr>
              <a:spLocks noChangeArrowheads="1"/>
            </p:cNvSpPr>
            <p:nvPr/>
          </p:nvSpPr>
          <p:spPr bwMode="auto">
            <a:xfrm>
              <a:off x="1392" y="2592"/>
              <a:ext cx="1824" cy="1488"/>
            </a:xfrm>
            <a:prstGeom prst="leftArrow">
              <a:avLst>
                <a:gd name="adj1" fmla="val 43546"/>
                <a:gd name="adj2" fmla="val 60013"/>
              </a:avLst>
            </a:prstGeom>
            <a:solidFill>
              <a:srgbClr val="333333"/>
            </a:solidFill>
            <a:ln w="1905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AutoShape 47"/>
            <p:cNvSpPr>
              <a:spLocks noChangeArrowheads="1"/>
            </p:cNvSpPr>
            <p:nvPr/>
          </p:nvSpPr>
          <p:spPr bwMode="auto">
            <a:xfrm>
              <a:off x="1392" y="2592"/>
              <a:ext cx="1824" cy="1488"/>
            </a:xfrm>
            <a:prstGeom prst="leftArrow">
              <a:avLst>
                <a:gd name="adj1" fmla="val 43546"/>
                <a:gd name="adj2" fmla="val 60013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" name="Freeform 48"/>
            <p:cNvSpPr>
              <a:spLocks/>
            </p:cNvSpPr>
            <p:nvPr/>
          </p:nvSpPr>
          <p:spPr bwMode="auto">
            <a:xfrm>
              <a:off x="1536" y="3360"/>
              <a:ext cx="1632" cy="576"/>
            </a:xfrm>
            <a:custGeom>
              <a:avLst/>
              <a:gdLst>
                <a:gd name="T0" fmla="*/ 1632 w 1632"/>
                <a:gd name="T1" fmla="*/ 0 h 576"/>
                <a:gd name="T2" fmla="*/ 0 w 1632"/>
                <a:gd name="T3" fmla="*/ 0 h 576"/>
                <a:gd name="T4" fmla="*/ 672 w 1632"/>
                <a:gd name="T5" fmla="*/ 576 h 576"/>
                <a:gd name="T6" fmla="*/ 672 w 1632"/>
                <a:gd name="T7" fmla="*/ 240 h 576"/>
                <a:gd name="T8" fmla="*/ 1632 w 1632"/>
                <a:gd name="T9" fmla="*/ 240 h 576"/>
                <a:gd name="T10" fmla="*/ 1632 w 1632"/>
                <a:gd name="T11" fmla="*/ 0 h 5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32" h="576">
                  <a:moveTo>
                    <a:pt x="1632" y="0"/>
                  </a:moveTo>
                  <a:lnTo>
                    <a:pt x="0" y="0"/>
                  </a:lnTo>
                  <a:lnTo>
                    <a:pt x="672" y="576"/>
                  </a:lnTo>
                  <a:lnTo>
                    <a:pt x="672" y="240"/>
                  </a:lnTo>
                  <a:lnTo>
                    <a:pt x="1632" y="240"/>
                  </a:lnTo>
                  <a:lnTo>
                    <a:pt x="1632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" name="Freeform 49"/>
            <p:cNvSpPr>
              <a:spLocks/>
            </p:cNvSpPr>
            <p:nvPr/>
          </p:nvSpPr>
          <p:spPr bwMode="auto">
            <a:xfrm flipV="1">
              <a:off x="1536" y="2784"/>
              <a:ext cx="1632" cy="576"/>
            </a:xfrm>
            <a:custGeom>
              <a:avLst/>
              <a:gdLst>
                <a:gd name="T0" fmla="*/ 1632 w 1632"/>
                <a:gd name="T1" fmla="*/ 0 h 576"/>
                <a:gd name="T2" fmla="*/ 0 w 1632"/>
                <a:gd name="T3" fmla="*/ 0 h 576"/>
                <a:gd name="T4" fmla="*/ 672 w 1632"/>
                <a:gd name="T5" fmla="*/ 576 h 576"/>
                <a:gd name="T6" fmla="*/ 672 w 1632"/>
                <a:gd name="T7" fmla="*/ 240 h 576"/>
                <a:gd name="T8" fmla="*/ 1632 w 1632"/>
                <a:gd name="T9" fmla="*/ 240 h 576"/>
                <a:gd name="T10" fmla="*/ 1632 w 1632"/>
                <a:gd name="T11" fmla="*/ 0 h 5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32" h="576">
                  <a:moveTo>
                    <a:pt x="1632" y="0"/>
                  </a:moveTo>
                  <a:lnTo>
                    <a:pt x="0" y="0"/>
                  </a:lnTo>
                  <a:lnTo>
                    <a:pt x="672" y="576"/>
                  </a:lnTo>
                  <a:lnTo>
                    <a:pt x="672" y="240"/>
                  </a:lnTo>
                  <a:lnTo>
                    <a:pt x="1632" y="240"/>
                  </a:lnTo>
                  <a:lnTo>
                    <a:pt x="1632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51"/>
          <p:cNvGrpSpPr>
            <a:grpSpLocks/>
          </p:cNvGrpSpPr>
          <p:nvPr/>
        </p:nvGrpSpPr>
        <p:grpSpPr bwMode="auto">
          <a:xfrm>
            <a:off x="441256" y="2754708"/>
            <a:ext cx="5913824" cy="4824436"/>
            <a:chOff x="1392" y="2592"/>
            <a:chExt cx="1824" cy="1488"/>
          </a:xfrm>
        </p:grpSpPr>
        <p:sp>
          <p:nvSpPr>
            <p:cNvPr id="29" name="AutoShape 50"/>
            <p:cNvSpPr>
              <a:spLocks noChangeArrowheads="1"/>
            </p:cNvSpPr>
            <p:nvPr/>
          </p:nvSpPr>
          <p:spPr bwMode="auto">
            <a:xfrm>
              <a:off x="1392" y="2592"/>
              <a:ext cx="1824" cy="1488"/>
            </a:xfrm>
            <a:prstGeom prst="leftArrow">
              <a:avLst>
                <a:gd name="adj1" fmla="val 43546"/>
                <a:gd name="adj2" fmla="val 60013"/>
              </a:avLst>
            </a:prstGeom>
            <a:solidFill>
              <a:srgbClr val="333333"/>
            </a:solidFill>
            <a:ln w="1905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" name="AutoShape 47"/>
            <p:cNvSpPr>
              <a:spLocks noChangeArrowheads="1"/>
            </p:cNvSpPr>
            <p:nvPr/>
          </p:nvSpPr>
          <p:spPr bwMode="auto">
            <a:xfrm>
              <a:off x="1392" y="2592"/>
              <a:ext cx="1824" cy="1488"/>
            </a:xfrm>
            <a:prstGeom prst="leftArrow">
              <a:avLst>
                <a:gd name="adj1" fmla="val 43546"/>
                <a:gd name="adj2" fmla="val 60013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" name="Freeform 48"/>
            <p:cNvSpPr>
              <a:spLocks/>
            </p:cNvSpPr>
            <p:nvPr/>
          </p:nvSpPr>
          <p:spPr bwMode="auto">
            <a:xfrm>
              <a:off x="1536" y="3360"/>
              <a:ext cx="1632" cy="576"/>
            </a:xfrm>
            <a:custGeom>
              <a:avLst/>
              <a:gdLst>
                <a:gd name="T0" fmla="*/ 1632 w 1632"/>
                <a:gd name="T1" fmla="*/ 0 h 576"/>
                <a:gd name="T2" fmla="*/ 0 w 1632"/>
                <a:gd name="T3" fmla="*/ 0 h 576"/>
                <a:gd name="T4" fmla="*/ 672 w 1632"/>
                <a:gd name="T5" fmla="*/ 576 h 576"/>
                <a:gd name="T6" fmla="*/ 672 w 1632"/>
                <a:gd name="T7" fmla="*/ 240 h 576"/>
                <a:gd name="T8" fmla="*/ 1632 w 1632"/>
                <a:gd name="T9" fmla="*/ 240 h 576"/>
                <a:gd name="T10" fmla="*/ 1632 w 1632"/>
                <a:gd name="T11" fmla="*/ 0 h 5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32" h="576">
                  <a:moveTo>
                    <a:pt x="1632" y="0"/>
                  </a:moveTo>
                  <a:lnTo>
                    <a:pt x="0" y="0"/>
                  </a:lnTo>
                  <a:lnTo>
                    <a:pt x="672" y="576"/>
                  </a:lnTo>
                  <a:lnTo>
                    <a:pt x="672" y="240"/>
                  </a:lnTo>
                  <a:lnTo>
                    <a:pt x="1632" y="240"/>
                  </a:lnTo>
                  <a:lnTo>
                    <a:pt x="1632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" name="Freeform 49"/>
            <p:cNvSpPr>
              <a:spLocks/>
            </p:cNvSpPr>
            <p:nvPr/>
          </p:nvSpPr>
          <p:spPr bwMode="auto">
            <a:xfrm flipV="1">
              <a:off x="1536" y="2784"/>
              <a:ext cx="1632" cy="576"/>
            </a:xfrm>
            <a:custGeom>
              <a:avLst/>
              <a:gdLst>
                <a:gd name="T0" fmla="*/ 1632 w 1632"/>
                <a:gd name="T1" fmla="*/ 0 h 576"/>
                <a:gd name="T2" fmla="*/ 0 w 1632"/>
                <a:gd name="T3" fmla="*/ 0 h 576"/>
                <a:gd name="T4" fmla="*/ 672 w 1632"/>
                <a:gd name="T5" fmla="*/ 576 h 576"/>
                <a:gd name="T6" fmla="*/ 672 w 1632"/>
                <a:gd name="T7" fmla="*/ 240 h 576"/>
                <a:gd name="T8" fmla="*/ 1632 w 1632"/>
                <a:gd name="T9" fmla="*/ 240 h 576"/>
                <a:gd name="T10" fmla="*/ 1632 w 1632"/>
                <a:gd name="T11" fmla="*/ 0 h 5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32" h="576">
                  <a:moveTo>
                    <a:pt x="1632" y="0"/>
                  </a:moveTo>
                  <a:lnTo>
                    <a:pt x="0" y="0"/>
                  </a:lnTo>
                  <a:lnTo>
                    <a:pt x="672" y="576"/>
                  </a:lnTo>
                  <a:lnTo>
                    <a:pt x="672" y="240"/>
                  </a:lnTo>
                  <a:lnTo>
                    <a:pt x="1632" y="240"/>
                  </a:lnTo>
                  <a:lnTo>
                    <a:pt x="1632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0" y="7210216"/>
            <a:ext cx="6857999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会場はこちら</a:t>
            </a:r>
            <a:endParaRPr lang="en-US" altLang="ja-JP" sz="4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9" name="Group 51"/>
          <p:cNvGrpSpPr>
            <a:grpSpLocks/>
          </p:cNvGrpSpPr>
          <p:nvPr/>
        </p:nvGrpSpPr>
        <p:grpSpPr bwMode="auto">
          <a:xfrm>
            <a:off x="594396" y="1928664"/>
            <a:ext cx="5688632" cy="4640726"/>
            <a:chOff x="1392" y="2592"/>
            <a:chExt cx="1824" cy="1488"/>
          </a:xfrm>
        </p:grpSpPr>
        <p:sp>
          <p:nvSpPr>
            <p:cNvPr id="30" name="AutoShape 50"/>
            <p:cNvSpPr>
              <a:spLocks noChangeArrowheads="1"/>
            </p:cNvSpPr>
            <p:nvPr/>
          </p:nvSpPr>
          <p:spPr bwMode="auto">
            <a:xfrm>
              <a:off x="1392" y="2592"/>
              <a:ext cx="1824" cy="1488"/>
            </a:xfrm>
            <a:prstGeom prst="leftArrow">
              <a:avLst>
                <a:gd name="adj1" fmla="val 43546"/>
                <a:gd name="adj2" fmla="val 60013"/>
              </a:avLst>
            </a:prstGeom>
            <a:solidFill>
              <a:srgbClr val="333333"/>
            </a:solidFill>
            <a:ln w="1905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" name="AutoShape 47"/>
            <p:cNvSpPr>
              <a:spLocks noChangeArrowheads="1"/>
            </p:cNvSpPr>
            <p:nvPr/>
          </p:nvSpPr>
          <p:spPr bwMode="auto">
            <a:xfrm>
              <a:off x="1392" y="2592"/>
              <a:ext cx="1824" cy="1488"/>
            </a:xfrm>
            <a:prstGeom prst="leftArrow">
              <a:avLst>
                <a:gd name="adj1" fmla="val 43546"/>
                <a:gd name="adj2" fmla="val 60013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Freeform 48"/>
            <p:cNvSpPr>
              <a:spLocks/>
            </p:cNvSpPr>
            <p:nvPr/>
          </p:nvSpPr>
          <p:spPr bwMode="auto">
            <a:xfrm>
              <a:off x="1536" y="3360"/>
              <a:ext cx="1632" cy="576"/>
            </a:xfrm>
            <a:custGeom>
              <a:avLst/>
              <a:gdLst>
                <a:gd name="T0" fmla="*/ 1632 w 1632"/>
                <a:gd name="T1" fmla="*/ 0 h 576"/>
                <a:gd name="T2" fmla="*/ 0 w 1632"/>
                <a:gd name="T3" fmla="*/ 0 h 576"/>
                <a:gd name="T4" fmla="*/ 672 w 1632"/>
                <a:gd name="T5" fmla="*/ 576 h 576"/>
                <a:gd name="T6" fmla="*/ 672 w 1632"/>
                <a:gd name="T7" fmla="*/ 240 h 576"/>
                <a:gd name="T8" fmla="*/ 1632 w 1632"/>
                <a:gd name="T9" fmla="*/ 240 h 576"/>
                <a:gd name="T10" fmla="*/ 1632 w 1632"/>
                <a:gd name="T11" fmla="*/ 0 h 5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32" h="576">
                  <a:moveTo>
                    <a:pt x="1632" y="0"/>
                  </a:moveTo>
                  <a:lnTo>
                    <a:pt x="0" y="0"/>
                  </a:lnTo>
                  <a:lnTo>
                    <a:pt x="672" y="576"/>
                  </a:lnTo>
                  <a:lnTo>
                    <a:pt x="672" y="240"/>
                  </a:lnTo>
                  <a:lnTo>
                    <a:pt x="1632" y="240"/>
                  </a:lnTo>
                  <a:lnTo>
                    <a:pt x="1632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" name="Freeform 49"/>
            <p:cNvSpPr>
              <a:spLocks/>
            </p:cNvSpPr>
            <p:nvPr/>
          </p:nvSpPr>
          <p:spPr bwMode="auto">
            <a:xfrm flipV="1">
              <a:off x="1536" y="2784"/>
              <a:ext cx="1632" cy="576"/>
            </a:xfrm>
            <a:custGeom>
              <a:avLst/>
              <a:gdLst>
                <a:gd name="T0" fmla="*/ 1632 w 1632"/>
                <a:gd name="T1" fmla="*/ 0 h 576"/>
                <a:gd name="T2" fmla="*/ 0 w 1632"/>
                <a:gd name="T3" fmla="*/ 0 h 576"/>
                <a:gd name="T4" fmla="*/ 672 w 1632"/>
                <a:gd name="T5" fmla="*/ 576 h 576"/>
                <a:gd name="T6" fmla="*/ 672 w 1632"/>
                <a:gd name="T7" fmla="*/ 240 h 576"/>
                <a:gd name="T8" fmla="*/ 1632 w 1632"/>
                <a:gd name="T9" fmla="*/ 240 h 576"/>
                <a:gd name="T10" fmla="*/ 1632 w 1632"/>
                <a:gd name="T11" fmla="*/ 0 h 5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32" h="576">
                  <a:moveTo>
                    <a:pt x="1632" y="0"/>
                  </a:moveTo>
                  <a:lnTo>
                    <a:pt x="0" y="0"/>
                  </a:lnTo>
                  <a:lnTo>
                    <a:pt x="672" y="576"/>
                  </a:lnTo>
                  <a:lnTo>
                    <a:pt x="672" y="240"/>
                  </a:lnTo>
                  <a:lnTo>
                    <a:pt x="1632" y="240"/>
                  </a:lnTo>
                  <a:lnTo>
                    <a:pt x="1632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75174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5109284" y="848544"/>
            <a:ext cx="1200329" cy="720197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dist">
              <a:defRPr sz="66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algn="ctr"/>
            <a:r>
              <a:rPr lang="ja-JP" altLang="en-US" dirty="0" smtClean="0"/>
              <a:t>お入りください</a:t>
            </a:r>
            <a:endParaRPr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-1557" y="416496"/>
            <a:ext cx="5355312" cy="9057456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6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会場は</a:t>
            </a:r>
            <a:endParaRPr lang="en-US" altLang="ja-JP" sz="16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dist"/>
            <a:r>
              <a:rPr lang="ja-JP" altLang="en-US" sz="16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こちら</a:t>
            </a:r>
          </a:p>
        </p:txBody>
      </p:sp>
    </p:spTree>
    <p:extLst>
      <p:ext uri="{BB962C8B-B14F-4D97-AF65-F5344CB8AC3E}">
        <p14:creationId xmlns:p14="http://schemas.microsoft.com/office/powerpoint/2010/main" val="1619227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260648" y="501545"/>
            <a:ext cx="626469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会場は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0" y="7725305"/>
            <a:ext cx="6858000" cy="19082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こちら</a:t>
            </a:r>
            <a:endParaRPr lang="ja-JP" altLang="en-US" sz="11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1" name="Group 51"/>
          <p:cNvGrpSpPr>
            <a:grpSpLocks/>
          </p:cNvGrpSpPr>
          <p:nvPr/>
        </p:nvGrpSpPr>
        <p:grpSpPr bwMode="auto">
          <a:xfrm>
            <a:off x="1002404" y="3157075"/>
            <a:ext cx="4872616" cy="3975028"/>
            <a:chOff x="1392" y="2592"/>
            <a:chExt cx="1824" cy="1488"/>
          </a:xfrm>
        </p:grpSpPr>
        <p:sp>
          <p:nvSpPr>
            <p:cNvPr id="32" name="AutoShape 50"/>
            <p:cNvSpPr>
              <a:spLocks noChangeArrowheads="1"/>
            </p:cNvSpPr>
            <p:nvPr/>
          </p:nvSpPr>
          <p:spPr bwMode="auto">
            <a:xfrm>
              <a:off x="1392" y="2592"/>
              <a:ext cx="1824" cy="1488"/>
            </a:xfrm>
            <a:prstGeom prst="leftArrow">
              <a:avLst>
                <a:gd name="adj1" fmla="val 43546"/>
                <a:gd name="adj2" fmla="val 60013"/>
              </a:avLst>
            </a:prstGeom>
            <a:solidFill>
              <a:srgbClr val="333333"/>
            </a:solidFill>
            <a:ln w="1905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47"/>
            <p:cNvSpPr>
              <a:spLocks noChangeArrowheads="1"/>
            </p:cNvSpPr>
            <p:nvPr/>
          </p:nvSpPr>
          <p:spPr bwMode="auto">
            <a:xfrm>
              <a:off x="1392" y="2592"/>
              <a:ext cx="1824" cy="1488"/>
            </a:xfrm>
            <a:prstGeom prst="leftArrow">
              <a:avLst>
                <a:gd name="adj1" fmla="val 43546"/>
                <a:gd name="adj2" fmla="val 60013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Freeform 48"/>
            <p:cNvSpPr>
              <a:spLocks/>
            </p:cNvSpPr>
            <p:nvPr/>
          </p:nvSpPr>
          <p:spPr bwMode="auto">
            <a:xfrm>
              <a:off x="1536" y="3360"/>
              <a:ext cx="1632" cy="576"/>
            </a:xfrm>
            <a:custGeom>
              <a:avLst/>
              <a:gdLst>
                <a:gd name="T0" fmla="*/ 1632 w 1632"/>
                <a:gd name="T1" fmla="*/ 0 h 576"/>
                <a:gd name="T2" fmla="*/ 0 w 1632"/>
                <a:gd name="T3" fmla="*/ 0 h 576"/>
                <a:gd name="T4" fmla="*/ 672 w 1632"/>
                <a:gd name="T5" fmla="*/ 576 h 576"/>
                <a:gd name="T6" fmla="*/ 672 w 1632"/>
                <a:gd name="T7" fmla="*/ 240 h 576"/>
                <a:gd name="T8" fmla="*/ 1632 w 1632"/>
                <a:gd name="T9" fmla="*/ 240 h 576"/>
                <a:gd name="T10" fmla="*/ 1632 w 1632"/>
                <a:gd name="T11" fmla="*/ 0 h 5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32" h="576">
                  <a:moveTo>
                    <a:pt x="1632" y="0"/>
                  </a:moveTo>
                  <a:lnTo>
                    <a:pt x="0" y="0"/>
                  </a:lnTo>
                  <a:lnTo>
                    <a:pt x="672" y="576"/>
                  </a:lnTo>
                  <a:lnTo>
                    <a:pt x="672" y="240"/>
                  </a:lnTo>
                  <a:lnTo>
                    <a:pt x="1632" y="240"/>
                  </a:lnTo>
                  <a:lnTo>
                    <a:pt x="1632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" name="Freeform 49"/>
            <p:cNvSpPr>
              <a:spLocks/>
            </p:cNvSpPr>
            <p:nvPr/>
          </p:nvSpPr>
          <p:spPr bwMode="auto">
            <a:xfrm flipV="1">
              <a:off x="1536" y="2784"/>
              <a:ext cx="1632" cy="576"/>
            </a:xfrm>
            <a:custGeom>
              <a:avLst/>
              <a:gdLst>
                <a:gd name="T0" fmla="*/ 1632 w 1632"/>
                <a:gd name="T1" fmla="*/ 0 h 576"/>
                <a:gd name="T2" fmla="*/ 0 w 1632"/>
                <a:gd name="T3" fmla="*/ 0 h 576"/>
                <a:gd name="T4" fmla="*/ 672 w 1632"/>
                <a:gd name="T5" fmla="*/ 576 h 576"/>
                <a:gd name="T6" fmla="*/ 672 w 1632"/>
                <a:gd name="T7" fmla="*/ 240 h 576"/>
                <a:gd name="T8" fmla="*/ 1632 w 1632"/>
                <a:gd name="T9" fmla="*/ 240 h 576"/>
                <a:gd name="T10" fmla="*/ 1632 w 1632"/>
                <a:gd name="T11" fmla="*/ 0 h 5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32" h="576">
                  <a:moveTo>
                    <a:pt x="1632" y="0"/>
                  </a:moveTo>
                  <a:lnTo>
                    <a:pt x="0" y="0"/>
                  </a:lnTo>
                  <a:lnTo>
                    <a:pt x="672" y="576"/>
                  </a:lnTo>
                  <a:lnTo>
                    <a:pt x="672" y="240"/>
                  </a:lnTo>
                  <a:lnTo>
                    <a:pt x="1632" y="240"/>
                  </a:lnTo>
                  <a:lnTo>
                    <a:pt x="1632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71033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正方形/長方形 38"/>
          <p:cNvSpPr/>
          <p:nvPr/>
        </p:nvSpPr>
        <p:spPr>
          <a:xfrm>
            <a:off x="188640" y="893257"/>
            <a:ext cx="646888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お入りください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0" y="7734017"/>
            <a:ext cx="6857999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会場はこちら</a:t>
            </a:r>
            <a:endParaRPr lang="en-US" altLang="ja-JP" sz="4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0" name="Group 51"/>
          <p:cNvGrpSpPr>
            <a:grpSpLocks/>
          </p:cNvGrpSpPr>
          <p:nvPr/>
        </p:nvGrpSpPr>
        <p:grpSpPr bwMode="auto">
          <a:xfrm>
            <a:off x="1002404" y="2889116"/>
            <a:ext cx="4872616" cy="3975028"/>
            <a:chOff x="1392" y="2592"/>
            <a:chExt cx="1824" cy="1488"/>
          </a:xfrm>
        </p:grpSpPr>
        <p:sp>
          <p:nvSpPr>
            <p:cNvPr id="31" name="AutoShape 50"/>
            <p:cNvSpPr>
              <a:spLocks noChangeArrowheads="1"/>
            </p:cNvSpPr>
            <p:nvPr/>
          </p:nvSpPr>
          <p:spPr bwMode="auto">
            <a:xfrm>
              <a:off x="1392" y="2592"/>
              <a:ext cx="1824" cy="1488"/>
            </a:xfrm>
            <a:prstGeom prst="leftArrow">
              <a:avLst>
                <a:gd name="adj1" fmla="val 43546"/>
                <a:gd name="adj2" fmla="val 60013"/>
              </a:avLst>
            </a:prstGeom>
            <a:solidFill>
              <a:srgbClr val="333333"/>
            </a:solidFill>
            <a:ln w="1905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47"/>
            <p:cNvSpPr>
              <a:spLocks noChangeArrowheads="1"/>
            </p:cNvSpPr>
            <p:nvPr/>
          </p:nvSpPr>
          <p:spPr bwMode="auto">
            <a:xfrm>
              <a:off x="1392" y="2592"/>
              <a:ext cx="1824" cy="1488"/>
            </a:xfrm>
            <a:prstGeom prst="leftArrow">
              <a:avLst>
                <a:gd name="adj1" fmla="val 43546"/>
                <a:gd name="adj2" fmla="val 60013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Freeform 48"/>
            <p:cNvSpPr>
              <a:spLocks/>
            </p:cNvSpPr>
            <p:nvPr/>
          </p:nvSpPr>
          <p:spPr bwMode="auto">
            <a:xfrm>
              <a:off x="1536" y="3360"/>
              <a:ext cx="1632" cy="576"/>
            </a:xfrm>
            <a:custGeom>
              <a:avLst/>
              <a:gdLst>
                <a:gd name="T0" fmla="*/ 1632 w 1632"/>
                <a:gd name="T1" fmla="*/ 0 h 576"/>
                <a:gd name="T2" fmla="*/ 0 w 1632"/>
                <a:gd name="T3" fmla="*/ 0 h 576"/>
                <a:gd name="T4" fmla="*/ 672 w 1632"/>
                <a:gd name="T5" fmla="*/ 576 h 576"/>
                <a:gd name="T6" fmla="*/ 672 w 1632"/>
                <a:gd name="T7" fmla="*/ 240 h 576"/>
                <a:gd name="T8" fmla="*/ 1632 w 1632"/>
                <a:gd name="T9" fmla="*/ 240 h 576"/>
                <a:gd name="T10" fmla="*/ 1632 w 1632"/>
                <a:gd name="T11" fmla="*/ 0 h 5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32" h="576">
                  <a:moveTo>
                    <a:pt x="1632" y="0"/>
                  </a:moveTo>
                  <a:lnTo>
                    <a:pt x="0" y="0"/>
                  </a:lnTo>
                  <a:lnTo>
                    <a:pt x="672" y="576"/>
                  </a:lnTo>
                  <a:lnTo>
                    <a:pt x="672" y="240"/>
                  </a:lnTo>
                  <a:lnTo>
                    <a:pt x="1632" y="240"/>
                  </a:lnTo>
                  <a:lnTo>
                    <a:pt x="1632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" name="Freeform 49"/>
            <p:cNvSpPr>
              <a:spLocks/>
            </p:cNvSpPr>
            <p:nvPr/>
          </p:nvSpPr>
          <p:spPr bwMode="auto">
            <a:xfrm flipV="1">
              <a:off x="1536" y="2784"/>
              <a:ext cx="1632" cy="576"/>
            </a:xfrm>
            <a:custGeom>
              <a:avLst/>
              <a:gdLst>
                <a:gd name="T0" fmla="*/ 1632 w 1632"/>
                <a:gd name="T1" fmla="*/ 0 h 576"/>
                <a:gd name="T2" fmla="*/ 0 w 1632"/>
                <a:gd name="T3" fmla="*/ 0 h 576"/>
                <a:gd name="T4" fmla="*/ 672 w 1632"/>
                <a:gd name="T5" fmla="*/ 576 h 576"/>
                <a:gd name="T6" fmla="*/ 672 w 1632"/>
                <a:gd name="T7" fmla="*/ 240 h 576"/>
                <a:gd name="T8" fmla="*/ 1632 w 1632"/>
                <a:gd name="T9" fmla="*/ 240 h 576"/>
                <a:gd name="T10" fmla="*/ 1632 w 1632"/>
                <a:gd name="T11" fmla="*/ 0 h 5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32" h="576">
                  <a:moveTo>
                    <a:pt x="1632" y="0"/>
                  </a:moveTo>
                  <a:lnTo>
                    <a:pt x="0" y="0"/>
                  </a:lnTo>
                  <a:lnTo>
                    <a:pt x="672" y="576"/>
                  </a:lnTo>
                  <a:lnTo>
                    <a:pt x="672" y="240"/>
                  </a:lnTo>
                  <a:lnTo>
                    <a:pt x="1632" y="240"/>
                  </a:lnTo>
                  <a:lnTo>
                    <a:pt x="1632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9189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pop040_会場はこちら</dc:title>
  <dc:subject>pop040_会場はこちら</dc:subject>
  <dc:creator>http://www.digipot.net</dc:creator>
  <cp:lastModifiedBy/>
  <cp:revision>1</cp:revision>
  <dcterms:created xsi:type="dcterms:W3CDTF">2013-07-04T04:56:54Z</dcterms:created>
  <dcterms:modified xsi:type="dcterms:W3CDTF">2013-07-04T04:56:58Z</dcterms:modified>
  <cp:version>1</cp:version>
</cp:coreProperties>
</file>