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824" y="-403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764704"/>
            <a:ext cx="957706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</a:t>
            </a:r>
            <a:endParaRPr lang="en-US" altLang="ja-JP" sz="1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こちら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779749" y="4032253"/>
            <a:ext cx="1744803" cy="1423392"/>
            <a:chOff x="1392" y="2592"/>
            <a:chExt cx="1824" cy="1488"/>
          </a:xfrm>
        </p:grpSpPr>
        <p:sp>
          <p:nvSpPr>
            <p:cNvPr id="4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51"/>
          <p:cNvGrpSpPr>
            <a:grpSpLocks/>
          </p:cNvGrpSpPr>
          <p:nvPr/>
        </p:nvGrpSpPr>
        <p:grpSpPr bwMode="auto">
          <a:xfrm>
            <a:off x="1615726" y="859402"/>
            <a:ext cx="6419056" cy="5236598"/>
            <a:chOff x="1392" y="2592"/>
            <a:chExt cx="1824" cy="1488"/>
          </a:xfrm>
        </p:grpSpPr>
        <p:sp>
          <p:nvSpPr>
            <p:cNvPr id="29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548680"/>
            <a:ext cx="9361040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会場はこちら</a:t>
            </a:r>
            <a:endParaRPr lang="ja-JP" alt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9" name="Group 51"/>
          <p:cNvGrpSpPr>
            <a:grpSpLocks/>
          </p:cNvGrpSpPr>
          <p:nvPr/>
        </p:nvGrpSpPr>
        <p:grpSpPr bwMode="auto">
          <a:xfrm>
            <a:off x="2792760" y="2727310"/>
            <a:ext cx="4608512" cy="3759576"/>
            <a:chOff x="1392" y="2592"/>
            <a:chExt cx="1824" cy="1488"/>
          </a:xfrm>
        </p:grpSpPr>
        <p:sp>
          <p:nvSpPr>
            <p:cNvPr id="31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772816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お入りください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00472" y="2780928"/>
            <a:ext cx="9361040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会場はこちら</a:t>
            </a:r>
            <a:endParaRPr lang="ja-JP" alt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367542" y="4473967"/>
            <a:ext cx="936104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272480" y="260648"/>
            <a:ext cx="936104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</a:t>
            </a:r>
            <a:endParaRPr lang="ja-JP" altLang="en-US" sz="16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0" name="Group 51"/>
          <p:cNvGrpSpPr>
            <a:grpSpLocks/>
          </p:cNvGrpSpPr>
          <p:nvPr/>
        </p:nvGrpSpPr>
        <p:grpSpPr bwMode="auto">
          <a:xfrm>
            <a:off x="1640632" y="2792524"/>
            <a:ext cx="1744803" cy="1423392"/>
            <a:chOff x="1392" y="2592"/>
            <a:chExt cx="1824" cy="1488"/>
          </a:xfrm>
        </p:grpSpPr>
        <p:sp>
          <p:nvSpPr>
            <p:cNvPr id="31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5" name="Group 51"/>
          <p:cNvGrpSpPr>
            <a:grpSpLocks/>
          </p:cNvGrpSpPr>
          <p:nvPr/>
        </p:nvGrpSpPr>
        <p:grpSpPr bwMode="auto">
          <a:xfrm>
            <a:off x="4033312" y="2792524"/>
            <a:ext cx="1744803" cy="1423392"/>
            <a:chOff x="1392" y="2592"/>
            <a:chExt cx="1824" cy="1488"/>
          </a:xfrm>
        </p:grpSpPr>
        <p:sp>
          <p:nvSpPr>
            <p:cNvPr id="36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" name="Group 51"/>
          <p:cNvGrpSpPr>
            <a:grpSpLocks/>
          </p:cNvGrpSpPr>
          <p:nvPr/>
        </p:nvGrpSpPr>
        <p:grpSpPr bwMode="auto">
          <a:xfrm>
            <a:off x="6410752" y="2792524"/>
            <a:ext cx="1744803" cy="1423392"/>
            <a:chOff x="1392" y="2592"/>
            <a:chExt cx="1824" cy="1488"/>
          </a:xfrm>
        </p:grpSpPr>
        <p:sp>
          <p:nvSpPr>
            <p:cNvPr id="41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お入りください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128464" y="4872466"/>
            <a:ext cx="9649072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会場はこちら</a:t>
            </a:r>
            <a:endParaRPr lang="ja-JP" alt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3" name="Group 51"/>
          <p:cNvGrpSpPr>
            <a:grpSpLocks/>
          </p:cNvGrpSpPr>
          <p:nvPr/>
        </p:nvGrpSpPr>
        <p:grpSpPr bwMode="auto">
          <a:xfrm>
            <a:off x="2900399" y="1585458"/>
            <a:ext cx="4029235" cy="3287008"/>
            <a:chOff x="1392" y="2592"/>
            <a:chExt cx="1824" cy="1488"/>
          </a:xfrm>
        </p:grpSpPr>
        <p:sp>
          <p:nvSpPr>
            <p:cNvPr id="44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pop040_会場はこちら</dc:title>
  <dc:subject>pop040_会場はこちら</dc:subject>
  <dc:creator>http://www.digipot.net</dc:creator>
  <cp:lastModifiedBy/>
  <cp:revision>1</cp:revision>
  <dcterms:created xsi:type="dcterms:W3CDTF">2013-07-04T04:56:43Z</dcterms:created>
  <dcterms:modified xsi:type="dcterms:W3CDTF">2013-07-04T04:56:45Z</dcterms:modified>
  <cp:version>1</cp:version>
</cp:coreProperties>
</file>