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2" r:id="rId2"/>
    <p:sldId id="263" r:id="rId3"/>
    <p:sldId id="264" r:id="rId4"/>
    <p:sldId id="265" r:id="rId5"/>
    <p:sldId id="266" r:id="rId6"/>
    <p:sldId id="267" r:id="rId7"/>
  </p:sldIdLst>
  <p:sldSz cx="6858000" cy="9906000" type="A4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61" autoAdjust="0"/>
    <p:restoredTop sz="94660"/>
  </p:normalViewPr>
  <p:slideViewPr>
    <p:cSldViewPr>
      <p:cViewPr varScale="1">
        <p:scale>
          <a:sx n="44" d="100"/>
          <a:sy n="44" d="100"/>
        </p:scale>
        <p:origin x="-1061" y="-62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2013/7/4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09784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2013/7/4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35986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14850" cy="8452203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2013/7/4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608947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2013/7/4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478954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735" y="4198586"/>
            <a:ext cx="5829300" cy="216693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2013/7/4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8216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28950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6150" y="2311401"/>
            <a:ext cx="3028950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2013/7/4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580584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14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14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769" y="2217385"/>
            <a:ext cx="303133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769" y="3141486"/>
            <a:ext cx="303133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2013/7/4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57535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2013/7/4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71441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2013/7/4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48667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235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287" y="394406"/>
            <a:ext cx="3833813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235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2013/7/4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68558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216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216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FDB322-AD3D-4C98-9025-D34F882C9D0C}" type="datetimeFigureOut">
              <a:rPr kumimoji="1" lang="ja-JP" altLang="en-US" smtClean="0"/>
              <a:t>2013/7/4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24270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FDB322-AD3D-4C98-9025-D34F882C9D0C}" type="datetimeFigureOut">
              <a:rPr kumimoji="1" lang="ja-JP" altLang="en-US" smtClean="0"/>
              <a:t>2013/7/4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343150" y="9181395"/>
            <a:ext cx="21717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DD9499-98AF-4EFB-B8E1-4C3CCE82CCC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328566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/>
          <p:cNvSpPr/>
          <p:nvPr/>
        </p:nvSpPr>
        <p:spPr>
          <a:xfrm>
            <a:off x="3068960" y="658058"/>
            <a:ext cx="3744416" cy="9479518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>
              <a:lnSpc>
                <a:spcPts val="24000"/>
              </a:lnSpc>
            </a:pPr>
            <a:r>
              <a:rPr lang="ja-JP" altLang="en-US" sz="24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雨漏り</a:t>
            </a:r>
            <a:endParaRPr lang="ja-JP" altLang="en-US" sz="240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-171400" y="1615083"/>
            <a:ext cx="3744416" cy="747897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24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注意</a:t>
            </a:r>
            <a:endParaRPr lang="ja-JP" altLang="en-US" sz="240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5655526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グループ化 96"/>
          <p:cNvGrpSpPr>
            <a:grpSpLocks/>
          </p:cNvGrpSpPr>
          <p:nvPr/>
        </p:nvGrpSpPr>
        <p:grpSpPr bwMode="auto">
          <a:xfrm>
            <a:off x="408386" y="2262372"/>
            <a:ext cx="6104538" cy="5901666"/>
            <a:chOff x="6033120" y="2896096"/>
            <a:chExt cx="1575175" cy="1523014"/>
          </a:xfrm>
        </p:grpSpPr>
        <p:sp>
          <p:nvSpPr>
            <p:cNvPr id="17" name="円/楕円 97"/>
            <p:cNvSpPr>
              <a:spLocks noChangeArrowheads="1"/>
            </p:cNvSpPr>
            <p:nvPr/>
          </p:nvSpPr>
          <p:spPr bwMode="auto">
            <a:xfrm>
              <a:off x="6033120" y="3608792"/>
              <a:ext cx="1575175" cy="810318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pPr algn="ctr"/>
              <a:endParaRPr lang="ja-JP" altLang="en-US"/>
            </a:p>
          </p:txBody>
        </p:sp>
        <p:sp>
          <p:nvSpPr>
            <p:cNvPr id="18" name="円/楕円 98"/>
            <p:cNvSpPr>
              <a:spLocks noChangeArrowheads="1"/>
            </p:cNvSpPr>
            <p:nvPr/>
          </p:nvSpPr>
          <p:spPr bwMode="auto">
            <a:xfrm>
              <a:off x="6214590" y="3700772"/>
              <a:ext cx="1222166" cy="538318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pPr algn="ctr"/>
              <a:endParaRPr lang="ja-JP" altLang="en-US"/>
            </a:p>
          </p:txBody>
        </p:sp>
        <p:sp>
          <p:nvSpPr>
            <p:cNvPr id="19" name="円/楕円 99"/>
            <p:cNvSpPr>
              <a:spLocks noChangeArrowheads="1"/>
            </p:cNvSpPr>
            <p:nvPr/>
          </p:nvSpPr>
          <p:spPr bwMode="auto">
            <a:xfrm>
              <a:off x="6441064" y="3801980"/>
              <a:ext cx="769216" cy="290895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pPr algn="ctr"/>
              <a:endParaRPr lang="ja-JP" altLang="en-US"/>
            </a:p>
          </p:txBody>
        </p:sp>
        <p:sp>
          <p:nvSpPr>
            <p:cNvPr id="20" name="円/楕円 56"/>
            <p:cNvSpPr>
              <a:spLocks/>
            </p:cNvSpPr>
            <p:nvPr/>
          </p:nvSpPr>
          <p:spPr bwMode="auto">
            <a:xfrm>
              <a:off x="6644593" y="3260259"/>
              <a:ext cx="362159" cy="638209"/>
            </a:xfrm>
            <a:custGeom>
              <a:avLst/>
              <a:gdLst>
                <a:gd name="T0" fmla="*/ 0 w 539834"/>
                <a:gd name="T1" fmla="*/ 457130 h 951314"/>
                <a:gd name="T2" fmla="*/ 181080 w 539834"/>
                <a:gd name="T3" fmla="*/ 0 h 951314"/>
                <a:gd name="T4" fmla="*/ 362159 w 539834"/>
                <a:gd name="T5" fmla="*/ 457130 h 951314"/>
                <a:gd name="T6" fmla="*/ 181080 w 539834"/>
                <a:gd name="T7" fmla="*/ 638209 h 951314"/>
                <a:gd name="T8" fmla="*/ 0 w 539834"/>
                <a:gd name="T9" fmla="*/ 457130 h 951314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539834" h="951314">
                  <a:moveTo>
                    <a:pt x="0" y="681397"/>
                  </a:moveTo>
                  <a:cubicBezTo>
                    <a:pt x="0" y="522845"/>
                    <a:pt x="212286" y="0"/>
                    <a:pt x="269917" y="0"/>
                  </a:cubicBezTo>
                  <a:cubicBezTo>
                    <a:pt x="327548" y="0"/>
                    <a:pt x="539834" y="532326"/>
                    <a:pt x="539834" y="681397"/>
                  </a:cubicBezTo>
                  <a:cubicBezTo>
                    <a:pt x="539834" y="830468"/>
                    <a:pt x="418988" y="951314"/>
                    <a:pt x="269917" y="951314"/>
                  </a:cubicBezTo>
                  <a:cubicBezTo>
                    <a:pt x="120846" y="951314"/>
                    <a:pt x="0" y="839949"/>
                    <a:pt x="0" y="681397"/>
                  </a:cubicBezTo>
                  <a:close/>
                </a:path>
              </a:pathLst>
            </a:cu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endParaRPr lang="ja-JP" altLang="en-US"/>
            </a:p>
          </p:txBody>
        </p:sp>
        <p:sp>
          <p:nvSpPr>
            <p:cNvPr id="21" name="円/楕円 101"/>
            <p:cNvSpPr>
              <a:spLocks noChangeArrowheads="1"/>
            </p:cNvSpPr>
            <p:nvPr/>
          </p:nvSpPr>
          <p:spPr bwMode="auto">
            <a:xfrm>
              <a:off x="6768804" y="3078976"/>
              <a:ext cx="113737" cy="113737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endParaRPr lang="ja-JP" altLang="en-US"/>
            </a:p>
          </p:txBody>
        </p:sp>
        <p:sp>
          <p:nvSpPr>
            <p:cNvPr id="22" name="円/楕円 102"/>
            <p:cNvSpPr>
              <a:spLocks noChangeArrowheads="1"/>
            </p:cNvSpPr>
            <p:nvPr/>
          </p:nvSpPr>
          <p:spPr bwMode="auto">
            <a:xfrm>
              <a:off x="6768804" y="2896096"/>
              <a:ext cx="113737" cy="113737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endParaRPr lang="ja-JP" altLang="en-US"/>
            </a:p>
          </p:txBody>
        </p:sp>
        <p:sp>
          <p:nvSpPr>
            <p:cNvPr id="23" name="円/楕円 103"/>
            <p:cNvSpPr>
              <a:spLocks noChangeArrowheads="1"/>
            </p:cNvSpPr>
            <p:nvPr/>
          </p:nvSpPr>
          <p:spPr bwMode="auto">
            <a:xfrm>
              <a:off x="6848619" y="3700772"/>
              <a:ext cx="101208" cy="10120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5236705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正方形/長方形 37"/>
          <p:cNvSpPr/>
          <p:nvPr/>
        </p:nvSpPr>
        <p:spPr>
          <a:xfrm>
            <a:off x="144015" y="6120348"/>
            <a:ext cx="6597353" cy="3785652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lang="ja-JP" altLang="en-US" sz="12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雨漏り</a:t>
            </a:r>
            <a:endParaRPr lang="en-US" altLang="ja-JP" sz="12000" b="1" spc="5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 algn="dist"/>
            <a:r>
              <a:rPr lang="ja-JP" altLang="en-US" sz="12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注意</a:t>
            </a:r>
            <a:endParaRPr lang="en-US" altLang="ja-JP" sz="12000" b="1" spc="5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grpSp>
        <p:nvGrpSpPr>
          <p:cNvPr id="12" name="グループ化 96"/>
          <p:cNvGrpSpPr>
            <a:grpSpLocks/>
          </p:cNvGrpSpPr>
          <p:nvPr/>
        </p:nvGrpSpPr>
        <p:grpSpPr bwMode="auto">
          <a:xfrm>
            <a:off x="863410" y="391396"/>
            <a:ext cx="5194490" cy="5021862"/>
            <a:chOff x="6033120" y="2896096"/>
            <a:chExt cx="1575175" cy="1523014"/>
          </a:xfrm>
        </p:grpSpPr>
        <p:sp>
          <p:nvSpPr>
            <p:cNvPr id="13" name="円/楕円 97"/>
            <p:cNvSpPr>
              <a:spLocks noChangeArrowheads="1"/>
            </p:cNvSpPr>
            <p:nvPr/>
          </p:nvSpPr>
          <p:spPr bwMode="auto">
            <a:xfrm>
              <a:off x="6033120" y="3608792"/>
              <a:ext cx="1575175" cy="810318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pPr algn="ctr"/>
              <a:endParaRPr lang="ja-JP" altLang="en-US"/>
            </a:p>
          </p:txBody>
        </p:sp>
        <p:sp>
          <p:nvSpPr>
            <p:cNvPr id="14" name="円/楕円 98"/>
            <p:cNvSpPr>
              <a:spLocks noChangeArrowheads="1"/>
            </p:cNvSpPr>
            <p:nvPr/>
          </p:nvSpPr>
          <p:spPr bwMode="auto">
            <a:xfrm>
              <a:off x="6214590" y="3700772"/>
              <a:ext cx="1222166" cy="538318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pPr algn="ctr"/>
              <a:endParaRPr lang="ja-JP" altLang="en-US"/>
            </a:p>
          </p:txBody>
        </p:sp>
        <p:sp>
          <p:nvSpPr>
            <p:cNvPr id="15" name="円/楕円 99"/>
            <p:cNvSpPr>
              <a:spLocks noChangeArrowheads="1"/>
            </p:cNvSpPr>
            <p:nvPr/>
          </p:nvSpPr>
          <p:spPr bwMode="auto">
            <a:xfrm>
              <a:off x="6441064" y="3801980"/>
              <a:ext cx="769216" cy="290895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pPr algn="ctr"/>
              <a:endParaRPr lang="ja-JP" altLang="en-US"/>
            </a:p>
          </p:txBody>
        </p:sp>
        <p:sp>
          <p:nvSpPr>
            <p:cNvPr id="16" name="円/楕円 56"/>
            <p:cNvSpPr>
              <a:spLocks/>
            </p:cNvSpPr>
            <p:nvPr/>
          </p:nvSpPr>
          <p:spPr bwMode="auto">
            <a:xfrm>
              <a:off x="6644593" y="3260259"/>
              <a:ext cx="362159" cy="638209"/>
            </a:xfrm>
            <a:custGeom>
              <a:avLst/>
              <a:gdLst>
                <a:gd name="T0" fmla="*/ 0 w 539834"/>
                <a:gd name="T1" fmla="*/ 457130 h 951314"/>
                <a:gd name="T2" fmla="*/ 181080 w 539834"/>
                <a:gd name="T3" fmla="*/ 0 h 951314"/>
                <a:gd name="T4" fmla="*/ 362159 w 539834"/>
                <a:gd name="T5" fmla="*/ 457130 h 951314"/>
                <a:gd name="T6" fmla="*/ 181080 w 539834"/>
                <a:gd name="T7" fmla="*/ 638209 h 951314"/>
                <a:gd name="T8" fmla="*/ 0 w 539834"/>
                <a:gd name="T9" fmla="*/ 457130 h 951314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539834" h="951314">
                  <a:moveTo>
                    <a:pt x="0" y="681397"/>
                  </a:moveTo>
                  <a:cubicBezTo>
                    <a:pt x="0" y="522845"/>
                    <a:pt x="212286" y="0"/>
                    <a:pt x="269917" y="0"/>
                  </a:cubicBezTo>
                  <a:cubicBezTo>
                    <a:pt x="327548" y="0"/>
                    <a:pt x="539834" y="532326"/>
                    <a:pt x="539834" y="681397"/>
                  </a:cubicBezTo>
                  <a:cubicBezTo>
                    <a:pt x="539834" y="830468"/>
                    <a:pt x="418988" y="951314"/>
                    <a:pt x="269917" y="951314"/>
                  </a:cubicBezTo>
                  <a:cubicBezTo>
                    <a:pt x="120846" y="951314"/>
                    <a:pt x="0" y="839949"/>
                    <a:pt x="0" y="681397"/>
                  </a:cubicBezTo>
                  <a:close/>
                </a:path>
              </a:pathLst>
            </a:cu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endParaRPr lang="ja-JP" altLang="en-US"/>
            </a:p>
          </p:txBody>
        </p:sp>
        <p:sp>
          <p:nvSpPr>
            <p:cNvPr id="17" name="円/楕円 101"/>
            <p:cNvSpPr>
              <a:spLocks noChangeArrowheads="1"/>
            </p:cNvSpPr>
            <p:nvPr/>
          </p:nvSpPr>
          <p:spPr bwMode="auto">
            <a:xfrm>
              <a:off x="6768804" y="3078976"/>
              <a:ext cx="113737" cy="113737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endParaRPr lang="ja-JP" altLang="en-US"/>
            </a:p>
          </p:txBody>
        </p:sp>
        <p:sp>
          <p:nvSpPr>
            <p:cNvPr id="18" name="円/楕円 102"/>
            <p:cNvSpPr>
              <a:spLocks noChangeArrowheads="1"/>
            </p:cNvSpPr>
            <p:nvPr/>
          </p:nvSpPr>
          <p:spPr bwMode="auto">
            <a:xfrm>
              <a:off x="6768804" y="2896096"/>
              <a:ext cx="113737" cy="113737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endParaRPr lang="ja-JP" altLang="en-US"/>
            </a:p>
          </p:txBody>
        </p:sp>
        <p:sp>
          <p:nvSpPr>
            <p:cNvPr id="19" name="円/楕円 103"/>
            <p:cNvSpPr>
              <a:spLocks noChangeArrowheads="1"/>
            </p:cNvSpPr>
            <p:nvPr/>
          </p:nvSpPr>
          <p:spPr bwMode="auto">
            <a:xfrm>
              <a:off x="6848619" y="3700772"/>
              <a:ext cx="101208" cy="10120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9751740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3717032" y="488504"/>
            <a:ext cx="2031325" cy="8712968"/>
          </a:xfrm>
          <a:prstGeom prst="rect">
            <a:avLst/>
          </a:prstGeom>
          <a:noFill/>
        </p:spPr>
        <p:txBody>
          <a:bodyPr vert="eaVert"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dist">
              <a:defRPr sz="6600" b="1" spc="5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</a:lstStyle>
          <a:p>
            <a:pPr algn="l"/>
            <a:r>
              <a:rPr lang="ja-JP" altLang="en-US" sz="6000" dirty="0" smtClean="0"/>
              <a:t>足元が</a:t>
            </a:r>
            <a:endParaRPr lang="en-US" altLang="ja-JP" sz="6000" dirty="0" smtClean="0"/>
          </a:p>
          <a:p>
            <a:pPr algn="l"/>
            <a:r>
              <a:rPr lang="ja-JP" altLang="en-US" sz="6000" dirty="0" smtClean="0"/>
              <a:t>滑りやすくなっています</a:t>
            </a:r>
            <a:endParaRPr lang="ja-JP" altLang="en-US" sz="6000" dirty="0"/>
          </a:p>
        </p:txBody>
      </p:sp>
      <p:sp>
        <p:nvSpPr>
          <p:cNvPr id="10" name="正方形/長方形 9"/>
          <p:cNvSpPr/>
          <p:nvPr/>
        </p:nvSpPr>
        <p:spPr>
          <a:xfrm>
            <a:off x="692696" y="719088"/>
            <a:ext cx="3744416" cy="919739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>
              <a:lnSpc>
                <a:spcPts val="14000"/>
              </a:lnSpc>
            </a:pPr>
            <a:r>
              <a:rPr lang="ja-JP" altLang="en-US" sz="15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雨漏り注意</a:t>
            </a:r>
            <a:endParaRPr lang="ja-JP" altLang="en-US" sz="150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6192275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正方形/長方形 26"/>
          <p:cNvSpPr/>
          <p:nvPr/>
        </p:nvSpPr>
        <p:spPr>
          <a:xfrm>
            <a:off x="188640" y="236642"/>
            <a:ext cx="6525344" cy="224676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lang="ja-JP" altLang="en-US" sz="14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雨漏り</a:t>
            </a:r>
            <a:endParaRPr lang="ja-JP" altLang="en-US" sz="140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-603448" y="7890807"/>
            <a:ext cx="3744416" cy="224676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14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注</a:t>
            </a:r>
            <a:endParaRPr lang="ja-JP" altLang="en-US" sz="140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30" name="正方形/長方形 29"/>
          <p:cNvSpPr/>
          <p:nvPr/>
        </p:nvSpPr>
        <p:spPr>
          <a:xfrm>
            <a:off x="3501008" y="7890807"/>
            <a:ext cx="3744416" cy="224676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ja-JP" altLang="en-US" sz="14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意</a:t>
            </a:r>
            <a:endParaRPr lang="ja-JP" altLang="en-US" sz="140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grpSp>
        <p:nvGrpSpPr>
          <p:cNvPr id="14" name="グループ化 96"/>
          <p:cNvGrpSpPr>
            <a:grpSpLocks/>
          </p:cNvGrpSpPr>
          <p:nvPr/>
        </p:nvGrpSpPr>
        <p:grpSpPr bwMode="auto">
          <a:xfrm>
            <a:off x="953034" y="2788920"/>
            <a:ext cx="5015242" cy="4848570"/>
            <a:chOff x="6033120" y="2896096"/>
            <a:chExt cx="1575175" cy="1523014"/>
          </a:xfrm>
        </p:grpSpPr>
        <p:sp>
          <p:nvSpPr>
            <p:cNvPr id="15" name="円/楕円 97"/>
            <p:cNvSpPr>
              <a:spLocks noChangeArrowheads="1"/>
            </p:cNvSpPr>
            <p:nvPr/>
          </p:nvSpPr>
          <p:spPr bwMode="auto">
            <a:xfrm>
              <a:off x="6033120" y="3608792"/>
              <a:ext cx="1575175" cy="810318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pPr algn="ctr"/>
              <a:endParaRPr lang="ja-JP" altLang="en-US"/>
            </a:p>
          </p:txBody>
        </p:sp>
        <p:sp>
          <p:nvSpPr>
            <p:cNvPr id="16" name="円/楕円 98"/>
            <p:cNvSpPr>
              <a:spLocks noChangeArrowheads="1"/>
            </p:cNvSpPr>
            <p:nvPr/>
          </p:nvSpPr>
          <p:spPr bwMode="auto">
            <a:xfrm>
              <a:off x="6214590" y="3700772"/>
              <a:ext cx="1222166" cy="538318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pPr algn="ctr"/>
              <a:endParaRPr lang="ja-JP" altLang="en-US"/>
            </a:p>
          </p:txBody>
        </p:sp>
        <p:sp>
          <p:nvSpPr>
            <p:cNvPr id="17" name="円/楕円 99"/>
            <p:cNvSpPr>
              <a:spLocks noChangeArrowheads="1"/>
            </p:cNvSpPr>
            <p:nvPr/>
          </p:nvSpPr>
          <p:spPr bwMode="auto">
            <a:xfrm>
              <a:off x="6441064" y="3801980"/>
              <a:ext cx="769216" cy="290895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pPr algn="ctr"/>
              <a:endParaRPr lang="ja-JP" altLang="en-US"/>
            </a:p>
          </p:txBody>
        </p:sp>
        <p:sp>
          <p:nvSpPr>
            <p:cNvPr id="18" name="円/楕円 56"/>
            <p:cNvSpPr>
              <a:spLocks/>
            </p:cNvSpPr>
            <p:nvPr/>
          </p:nvSpPr>
          <p:spPr bwMode="auto">
            <a:xfrm>
              <a:off x="6644593" y="3260259"/>
              <a:ext cx="362159" cy="638209"/>
            </a:xfrm>
            <a:custGeom>
              <a:avLst/>
              <a:gdLst>
                <a:gd name="T0" fmla="*/ 0 w 539834"/>
                <a:gd name="T1" fmla="*/ 457130 h 951314"/>
                <a:gd name="T2" fmla="*/ 181080 w 539834"/>
                <a:gd name="T3" fmla="*/ 0 h 951314"/>
                <a:gd name="T4" fmla="*/ 362159 w 539834"/>
                <a:gd name="T5" fmla="*/ 457130 h 951314"/>
                <a:gd name="T6" fmla="*/ 181080 w 539834"/>
                <a:gd name="T7" fmla="*/ 638209 h 951314"/>
                <a:gd name="T8" fmla="*/ 0 w 539834"/>
                <a:gd name="T9" fmla="*/ 457130 h 951314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539834" h="951314">
                  <a:moveTo>
                    <a:pt x="0" y="681397"/>
                  </a:moveTo>
                  <a:cubicBezTo>
                    <a:pt x="0" y="522845"/>
                    <a:pt x="212286" y="0"/>
                    <a:pt x="269917" y="0"/>
                  </a:cubicBezTo>
                  <a:cubicBezTo>
                    <a:pt x="327548" y="0"/>
                    <a:pt x="539834" y="532326"/>
                    <a:pt x="539834" y="681397"/>
                  </a:cubicBezTo>
                  <a:cubicBezTo>
                    <a:pt x="539834" y="830468"/>
                    <a:pt x="418988" y="951314"/>
                    <a:pt x="269917" y="951314"/>
                  </a:cubicBezTo>
                  <a:cubicBezTo>
                    <a:pt x="120846" y="951314"/>
                    <a:pt x="0" y="839949"/>
                    <a:pt x="0" y="681397"/>
                  </a:cubicBezTo>
                  <a:close/>
                </a:path>
              </a:pathLst>
            </a:cu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endParaRPr lang="ja-JP" altLang="en-US"/>
            </a:p>
          </p:txBody>
        </p:sp>
        <p:sp>
          <p:nvSpPr>
            <p:cNvPr id="19" name="円/楕円 101"/>
            <p:cNvSpPr>
              <a:spLocks noChangeArrowheads="1"/>
            </p:cNvSpPr>
            <p:nvPr/>
          </p:nvSpPr>
          <p:spPr bwMode="auto">
            <a:xfrm>
              <a:off x="6768804" y="3078976"/>
              <a:ext cx="113737" cy="113737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endParaRPr lang="ja-JP" altLang="en-US"/>
            </a:p>
          </p:txBody>
        </p:sp>
        <p:sp>
          <p:nvSpPr>
            <p:cNvPr id="20" name="円/楕円 102"/>
            <p:cNvSpPr>
              <a:spLocks noChangeArrowheads="1"/>
            </p:cNvSpPr>
            <p:nvPr/>
          </p:nvSpPr>
          <p:spPr bwMode="auto">
            <a:xfrm>
              <a:off x="6768804" y="2896096"/>
              <a:ext cx="113737" cy="113737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endParaRPr lang="ja-JP" altLang="en-US"/>
            </a:p>
          </p:txBody>
        </p:sp>
        <p:sp>
          <p:nvSpPr>
            <p:cNvPr id="21" name="円/楕円 103"/>
            <p:cNvSpPr>
              <a:spLocks noChangeArrowheads="1"/>
            </p:cNvSpPr>
            <p:nvPr/>
          </p:nvSpPr>
          <p:spPr bwMode="auto">
            <a:xfrm>
              <a:off x="6848619" y="3700772"/>
              <a:ext cx="101208" cy="10120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27103397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正方形/長方形 37"/>
          <p:cNvSpPr/>
          <p:nvPr/>
        </p:nvSpPr>
        <p:spPr>
          <a:xfrm>
            <a:off x="144015" y="6200596"/>
            <a:ext cx="6597353" cy="3785652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dist"/>
            <a:r>
              <a:rPr lang="ja-JP" altLang="en-US" sz="12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雨漏り</a:t>
            </a:r>
            <a:r>
              <a:rPr lang="en-US" altLang="ja-JP" sz="12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/>
            </a:r>
            <a:br>
              <a:rPr lang="en-US" altLang="ja-JP" sz="12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</a:br>
            <a:r>
              <a:rPr lang="ja-JP" altLang="en-US" sz="12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注意</a:t>
            </a:r>
            <a:endParaRPr lang="en-US" altLang="ja-JP" sz="12000" b="1" spc="5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grpSp>
        <p:nvGrpSpPr>
          <p:cNvPr id="13" name="グループ化 96"/>
          <p:cNvGrpSpPr>
            <a:grpSpLocks/>
          </p:cNvGrpSpPr>
          <p:nvPr/>
        </p:nvGrpSpPr>
        <p:grpSpPr bwMode="auto">
          <a:xfrm>
            <a:off x="1549210" y="2208887"/>
            <a:ext cx="3822890" cy="3695844"/>
            <a:chOff x="6033120" y="2896096"/>
            <a:chExt cx="1575175" cy="1523014"/>
          </a:xfrm>
        </p:grpSpPr>
        <p:sp>
          <p:nvSpPr>
            <p:cNvPr id="14" name="円/楕円 97"/>
            <p:cNvSpPr>
              <a:spLocks noChangeArrowheads="1"/>
            </p:cNvSpPr>
            <p:nvPr/>
          </p:nvSpPr>
          <p:spPr bwMode="auto">
            <a:xfrm>
              <a:off x="6033120" y="3608792"/>
              <a:ext cx="1575175" cy="810318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pPr algn="ctr"/>
              <a:endParaRPr lang="ja-JP" altLang="en-US"/>
            </a:p>
          </p:txBody>
        </p:sp>
        <p:sp>
          <p:nvSpPr>
            <p:cNvPr id="15" name="円/楕円 98"/>
            <p:cNvSpPr>
              <a:spLocks noChangeArrowheads="1"/>
            </p:cNvSpPr>
            <p:nvPr/>
          </p:nvSpPr>
          <p:spPr bwMode="auto">
            <a:xfrm>
              <a:off x="6214590" y="3700772"/>
              <a:ext cx="1222166" cy="538318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pPr algn="ctr"/>
              <a:endParaRPr lang="ja-JP" altLang="en-US"/>
            </a:p>
          </p:txBody>
        </p:sp>
        <p:sp>
          <p:nvSpPr>
            <p:cNvPr id="16" name="円/楕円 99"/>
            <p:cNvSpPr>
              <a:spLocks noChangeArrowheads="1"/>
            </p:cNvSpPr>
            <p:nvPr/>
          </p:nvSpPr>
          <p:spPr bwMode="auto">
            <a:xfrm>
              <a:off x="6441064" y="3801980"/>
              <a:ext cx="769216" cy="290895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pPr algn="ctr"/>
              <a:endParaRPr lang="ja-JP" altLang="en-US"/>
            </a:p>
          </p:txBody>
        </p:sp>
        <p:sp>
          <p:nvSpPr>
            <p:cNvPr id="17" name="円/楕円 56"/>
            <p:cNvSpPr>
              <a:spLocks/>
            </p:cNvSpPr>
            <p:nvPr/>
          </p:nvSpPr>
          <p:spPr bwMode="auto">
            <a:xfrm>
              <a:off x="6644593" y="3260259"/>
              <a:ext cx="362159" cy="638209"/>
            </a:xfrm>
            <a:custGeom>
              <a:avLst/>
              <a:gdLst>
                <a:gd name="T0" fmla="*/ 0 w 539834"/>
                <a:gd name="T1" fmla="*/ 457130 h 951314"/>
                <a:gd name="T2" fmla="*/ 181080 w 539834"/>
                <a:gd name="T3" fmla="*/ 0 h 951314"/>
                <a:gd name="T4" fmla="*/ 362159 w 539834"/>
                <a:gd name="T5" fmla="*/ 457130 h 951314"/>
                <a:gd name="T6" fmla="*/ 181080 w 539834"/>
                <a:gd name="T7" fmla="*/ 638209 h 951314"/>
                <a:gd name="T8" fmla="*/ 0 w 539834"/>
                <a:gd name="T9" fmla="*/ 457130 h 951314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539834" h="951314">
                  <a:moveTo>
                    <a:pt x="0" y="681397"/>
                  </a:moveTo>
                  <a:cubicBezTo>
                    <a:pt x="0" y="522845"/>
                    <a:pt x="212286" y="0"/>
                    <a:pt x="269917" y="0"/>
                  </a:cubicBezTo>
                  <a:cubicBezTo>
                    <a:pt x="327548" y="0"/>
                    <a:pt x="539834" y="532326"/>
                    <a:pt x="539834" y="681397"/>
                  </a:cubicBezTo>
                  <a:cubicBezTo>
                    <a:pt x="539834" y="830468"/>
                    <a:pt x="418988" y="951314"/>
                    <a:pt x="269917" y="951314"/>
                  </a:cubicBezTo>
                  <a:cubicBezTo>
                    <a:pt x="120846" y="951314"/>
                    <a:pt x="0" y="839949"/>
                    <a:pt x="0" y="681397"/>
                  </a:cubicBezTo>
                  <a:close/>
                </a:path>
              </a:pathLst>
            </a:cu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endParaRPr lang="ja-JP" altLang="en-US"/>
            </a:p>
          </p:txBody>
        </p:sp>
        <p:sp>
          <p:nvSpPr>
            <p:cNvPr id="18" name="円/楕円 101"/>
            <p:cNvSpPr>
              <a:spLocks noChangeArrowheads="1"/>
            </p:cNvSpPr>
            <p:nvPr/>
          </p:nvSpPr>
          <p:spPr bwMode="auto">
            <a:xfrm>
              <a:off x="6768804" y="3078976"/>
              <a:ext cx="113737" cy="113737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endParaRPr lang="ja-JP" altLang="en-US"/>
            </a:p>
          </p:txBody>
        </p:sp>
        <p:sp>
          <p:nvSpPr>
            <p:cNvPr id="19" name="円/楕円 102"/>
            <p:cNvSpPr>
              <a:spLocks noChangeArrowheads="1"/>
            </p:cNvSpPr>
            <p:nvPr/>
          </p:nvSpPr>
          <p:spPr bwMode="auto">
            <a:xfrm>
              <a:off x="6768804" y="2896096"/>
              <a:ext cx="113737" cy="113737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 w="38100">
              <a:solidFill>
                <a:srgbClr val="0070C0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/>
            <a:p>
              <a:endParaRPr lang="ja-JP" altLang="en-US"/>
            </a:p>
          </p:txBody>
        </p:sp>
        <p:sp>
          <p:nvSpPr>
            <p:cNvPr id="20" name="円/楕円 103"/>
            <p:cNvSpPr>
              <a:spLocks noChangeArrowheads="1"/>
            </p:cNvSpPr>
            <p:nvPr/>
          </p:nvSpPr>
          <p:spPr bwMode="auto">
            <a:xfrm>
              <a:off x="6848619" y="3700772"/>
              <a:ext cx="101208" cy="10120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anchor="ctr"/>
            <a:lstStyle/>
            <a:p>
              <a:pPr algn="ctr"/>
              <a:endParaRPr lang="ja-JP" altLang="en-US"/>
            </a:p>
          </p:txBody>
        </p:sp>
      </p:grpSp>
      <p:sp>
        <p:nvSpPr>
          <p:cNvPr id="21" name="テキスト ボックス 20"/>
          <p:cNvSpPr txBox="1"/>
          <p:nvPr/>
        </p:nvSpPr>
        <p:spPr>
          <a:xfrm>
            <a:off x="144015" y="272480"/>
            <a:ext cx="6597353" cy="1938992"/>
          </a:xfrm>
          <a:prstGeom prst="rect">
            <a:avLst/>
          </a:prstGeom>
          <a:noFill/>
        </p:spPr>
        <p:txBody>
          <a:bodyPr vert="horz" wrap="squar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ja-JP"/>
            </a:defPPr>
            <a:lvl1pPr algn="dist">
              <a:defRPr sz="6600" b="1" spc="50">
                <a:ln w="11430"/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メイリオ" pitchFamily="50" charset="-128"/>
                <a:ea typeface="メイリオ" pitchFamily="50" charset="-128"/>
                <a:cs typeface="メイリオ" pitchFamily="50" charset="-128"/>
              </a:defRPr>
            </a:lvl1pPr>
          </a:lstStyle>
          <a:p>
            <a:pPr algn="ctr"/>
            <a:r>
              <a:rPr lang="ja-JP" altLang="en-US" sz="6000" dirty="0" smtClean="0"/>
              <a:t>足元が滑りやすくなっています</a:t>
            </a:r>
            <a:endParaRPr lang="ja-JP" altLang="en-US" sz="6000" dirty="0"/>
          </a:p>
        </p:txBody>
      </p:sp>
    </p:spTree>
    <p:extLst>
      <p:ext uri="{BB962C8B-B14F-4D97-AF65-F5344CB8AC3E}">
        <p14:creationId xmlns:p14="http://schemas.microsoft.com/office/powerpoint/2010/main" val="9918913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</Words>
  <Application>Microsoft Office PowerPoint</Application>
  <PresentationFormat>A4 210 x 297 mm</PresentationFormat>
  <Paragraphs>12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pop035_雨漏り注意</dc:title>
  <dc:subject>pop035_雨漏り注意</dc:subject>
  <dc:creator>http://www.digipot.net</dc:creator>
  <cp:lastModifiedBy/>
  <cp:revision>1</cp:revision>
  <dcterms:created xsi:type="dcterms:W3CDTF">2013-07-04T04:54:38Z</dcterms:created>
  <dcterms:modified xsi:type="dcterms:W3CDTF">2013-07-04T04:54:41Z</dcterms:modified>
  <cp:version>1</cp:version>
</cp:coreProperties>
</file>

<file path=docProps/thumbnail.jpeg>
</file>