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6" r:id="rId6"/>
    <p:sldId id="267" r:id="rId7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61" autoAdjust="0"/>
    <p:restoredTop sz="94660"/>
  </p:normalViewPr>
  <p:slideViewPr>
    <p:cSldViewPr>
      <p:cViewPr varScale="1">
        <p:scale>
          <a:sx n="44" d="100"/>
          <a:sy n="44" d="100"/>
        </p:scale>
        <p:origin x="-1061" y="-6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3068960" y="658058"/>
            <a:ext cx="3744416" cy="94795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24000"/>
              </a:lnSpc>
            </a:pPr>
            <a:r>
              <a:rPr lang="ja-JP" altLang="en-US" sz="2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雨漏り</a:t>
            </a:r>
            <a:endParaRPr lang="ja-JP" altLang="en-US" sz="2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-171400" y="1615083"/>
            <a:ext cx="3744416" cy="747897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注意</a:t>
            </a:r>
            <a:endParaRPr lang="ja-JP" altLang="en-US" sz="2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65552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グループ化 96"/>
          <p:cNvGrpSpPr>
            <a:grpSpLocks/>
          </p:cNvGrpSpPr>
          <p:nvPr/>
        </p:nvGrpSpPr>
        <p:grpSpPr bwMode="auto">
          <a:xfrm>
            <a:off x="408386" y="2262372"/>
            <a:ext cx="6104538" cy="5901666"/>
            <a:chOff x="6033120" y="2896096"/>
            <a:chExt cx="1575175" cy="1523014"/>
          </a:xfrm>
        </p:grpSpPr>
        <p:sp>
          <p:nvSpPr>
            <p:cNvPr id="17" name="円/楕円 97"/>
            <p:cNvSpPr>
              <a:spLocks noChangeArrowheads="1"/>
            </p:cNvSpPr>
            <p:nvPr/>
          </p:nvSpPr>
          <p:spPr bwMode="auto">
            <a:xfrm>
              <a:off x="6033120" y="3608792"/>
              <a:ext cx="1575175" cy="810318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lang="ja-JP" altLang="en-US"/>
            </a:p>
          </p:txBody>
        </p:sp>
        <p:sp>
          <p:nvSpPr>
            <p:cNvPr id="18" name="円/楕円 98"/>
            <p:cNvSpPr>
              <a:spLocks noChangeArrowheads="1"/>
            </p:cNvSpPr>
            <p:nvPr/>
          </p:nvSpPr>
          <p:spPr bwMode="auto">
            <a:xfrm>
              <a:off x="6214590" y="3700772"/>
              <a:ext cx="1222166" cy="538318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lang="ja-JP" altLang="en-US"/>
            </a:p>
          </p:txBody>
        </p:sp>
        <p:sp>
          <p:nvSpPr>
            <p:cNvPr id="19" name="円/楕円 99"/>
            <p:cNvSpPr>
              <a:spLocks noChangeArrowheads="1"/>
            </p:cNvSpPr>
            <p:nvPr/>
          </p:nvSpPr>
          <p:spPr bwMode="auto">
            <a:xfrm>
              <a:off x="6441064" y="3801980"/>
              <a:ext cx="769216" cy="290895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lang="ja-JP" altLang="en-US"/>
            </a:p>
          </p:txBody>
        </p:sp>
        <p:sp>
          <p:nvSpPr>
            <p:cNvPr id="20" name="円/楕円 56"/>
            <p:cNvSpPr>
              <a:spLocks/>
            </p:cNvSpPr>
            <p:nvPr/>
          </p:nvSpPr>
          <p:spPr bwMode="auto">
            <a:xfrm>
              <a:off x="6644593" y="3260259"/>
              <a:ext cx="362159" cy="638209"/>
            </a:xfrm>
            <a:custGeom>
              <a:avLst/>
              <a:gdLst>
                <a:gd name="T0" fmla="*/ 0 w 539834"/>
                <a:gd name="T1" fmla="*/ 457130 h 951314"/>
                <a:gd name="T2" fmla="*/ 181080 w 539834"/>
                <a:gd name="T3" fmla="*/ 0 h 951314"/>
                <a:gd name="T4" fmla="*/ 362159 w 539834"/>
                <a:gd name="T5" fmla="*/ 457130 h 951314"/>
                <a:gd name="T6" fmla="*/ 181080 w 539834"/>
                <a:gd name="T7" fmla="*/ 638209 h 951314"/>
                <a:gd name="T8" fmla="*/ 0 w 539834"/>
                <a:gd name="T9" fmla="*/ 457130 h 9513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9834" h="951314">
                  <a:moveTo>
                    <a:pt x="0" y="681397"/>
                  </a:moveTo>
                  <a:cubicBezTo>
                    <a:pt x="0" y="522845"/>
                    <a:pt x="212286" y="0"/>
                    <a:pt x="269917" y="0"/>
                  </a:cubicBezTo>
                  <a:cubicBezTo>
                    <a:pt x="327548" y="0"/>
                    <a:pt x="539834" y="532326"/>
                    <a:pt x="539834" y="681397"/>
                  </a:cubicBezTo>
                  <a:cubicBezTo>
                    <a:pt x="539834" y="830468"/>
                    <a:pt x="418988" y="951314"/>
                    <a:pt x="269917" y="951314"/>
                  </a:cubicBezTo>
                  <a:cubicBezTo>
                    <a:pt x="120846" y="951314"/>
                    <a:pt x="0" y="839949"/>
                    <a:pt x="0" y="681397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21" name="円/楕円 101"/>
            <p:cNvSpPr>
              <a:spLocks noChangeArrowheads="1"/>
            </p:cNvSpPr>
            <p:nvPr/>
          </p:nvSpPr>
          <p:spPr bwMode="auto">
            <a:xfrm>
              <a:off x="6768804" y="3078976"/>
              <a:ext cx="113737" cy="11373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22" name="円/楕円 102"/>
            <p:cNvSpPr>
              <a:spLocks noChangeArrowheads="1"/>
            </p:cNvSpPr>
            <p:nvPr/>
          </p:nvSpPr>
          <p:spPr bwMode="auto">
            <a:xfrm>
              <a:off x="6768804" y="2896096"/>
              <a:ext cx="113737" cy="11373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23" name="円/楕円 103"/>
            <p:cNvSpPr>
              <a:spLocks noChangeArrowheads="1"/>
            </p:cNvSpPr>
            <p:nvPr/>
          </p:nvSpPr>
          <p:spPr bwMode="auto">
            <a:xfrm>
              <a:off x="6848619" y="3700772"/>
              <a:ext cx="101208" cy="1012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2367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正方形/長方形 37"/>
          <p:cNvSpPr/>
          <p:nvPr/>
        </p:nvSpPr>
        <p:spPr>
          <a:xfrm>
            <a:off x="144015" y="6120348"/>
            <a:ext cx="6597353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雨漏り</a:t>
            </a:r>
            <a:endParaRPr lang="en-US" altLang="ja-JP" sz="1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dist"/>
            <a:r>
              <a:rPr lang="ja-JP" altLang="en-US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注意</a:t>
            </a:r>
            <a:endParaRPr lang="en-US" altLang="ja-JP" sz="1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12" name="グループ化 96"/>
          <p:cNvGrpSpPr>
            <a:grpSpLocks/>
          </p:cNvGrpSpPr>
          <p:nvPr/>
        </p:nvGrpSpPr>
        <p:grpSpPr bwMode="auto">
          <a:xfrm>
            <a:off x="863410" y="391396"/>
            <a:ext cx="5194490" cy="5021862"/>
            <a:chOff x="6033120" y="2896096"/>
            <a:chExt cx="1575175" cy="1523014"/>
          </a:xfrm>
        </p:grpSpPr>
        <p:sp>
          <p:nvSpPr>
            <p:cNvPr id="13" name="円/楕円 97"/>
            <p:cNvSpPr>
              <a:spLocks noChangeArrowheads="1"/>
            </p:cNvSpPr>
            <p:nvPr/>
          </p:nvSpPr>
          <p:spPr bwMode="auto">
            <a:xfrm>
              <a:off x="6033120" y="3608792"/>
              <a:ext cx="1575175" cy="810318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lang="ja-JP" altLang="en-US"/>
            </a:p>
          </p:txBody>
        </p:sp>
        <p:sp>
          <p:nvSpPr>
            <p:cNvPr id="14" name="円/楕円 98"/>
            <p:cNvSpPr>
              <a:spLocks noChangeArrowheads="1"/>
            </p:cNvSpPr>
            <p:nvPr/>
          </p:nvSpPr>
          <p:spPr bwMode="auto">
            <a:xfrm>
              <a:off x="6214590" y="3700772"/>
              <a:ext cx="1222166" cy="538318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円/楕円 99"/>
            <p:cNvSpPr>
              <a:spLocks noChangeArrowheads="1"/>
            </p:cNvSpPr>
            <p:nvPr/>
          </p:nvSpPr>
          <p:spPr bwMode="auto">
            <a:xfrm>
              <a:off x="6441064" y="3801980"/>
              <a:ext cx="769216" cy="290895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円/楕円 56"/>
            <p:cNvSpPr>
              <a:spLocks/>
            </p:cNvSpPr>
            <p:nvPr/>
          </p:nvSpPr>
          <p:spPr bwMode="auto">
            <a:xfrm>
              <a:off x="6644593" y="3260259"/>
              <a:ext cx="362159" cy="638209"/>
            </a:xfrm>
            <a:custGeom>
              <a:avLst/>
              <a:gdLst>
                <a:gd name="T0" fmla="*/ 0 w 539834"/>
                <a:gd name="T1" fmla="*/ 457130 h 951314"/>
                <a:gd name="T2" fmla="*/ 181080 w 539834"/>
                <a:gd name="T3" fmla="*/ 0 h 951314"/>
                <a:gd name="T4" fmla="*/ 362159 w 539834"/>
                <a:gd name="T5" fmla="*/ 457130 h 951314"/>
                <a:gd name="T6" fmla="*/ 181080 w 539834"/>
                <a:gd name="T7" fmla="*/ 638209 h 951314"/>
                <a:gd name="T8" fmla="*/ 0 w 539834"/>
                <a:gd name="T9" fmla="*/ 457130 h 9513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9834" h="951314">
                  <a:moveTo>
                    <a:pt x="0" y="681397"/>
                  </a:moveTo>
                  <a:cubicBezTo>
                    <a:pt x="0" y="522845"/>
                    <a:pt x="212286" y="0"/>
                    <a:pt x="269917" y="0"/>
                  </a:cubicBezTo>
                  <a:cubicBezTo>
                    <a:pt x="327548" y="0"/>
                    <a:pt x="539834" y="532326"/>
                    <a:pt x="539834" y="681397"/>
                  </a:cubicBezTo>
                  <a:cubicBezTo>
                    <a:pt x="539834" y="830468"/>
                    <a:pt x="418988" y="951314"/>
                    <a:pt x="269917" y="951314"/>
                  </a:cubicBezTo>
                  <a:cubicBezTo>
                    <a:pt x="120846" y="951314"/>
                    <a:pt x="0" y="839949"/>
                    <a:pt x="0" y="681397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17" name="円/楕円 101"/>
            <p:cNvSpPr>
              <a:spLocks noChangeArrowheads="1"/>
            </p:cNvSpPr>
            <p:nvPr/>
          </p:nvSpPr>
          <p:spPr bwMode="auto">
            <a:xfrm>
              <a:off x="6768804" y="3078976"/>
              <a:ext cx="113737" cy="11373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18" name="円/楕円 102"/>
            <p:cNvSpPr>
              <a:spLocks noChangeArrowheads="1"/>
            </p:cNvSpPr>
            <p:nvPr/>
          </p:nvSpPr>
          <p:spPr bwMode="auto">
            <a:xfrm>
              <a:off x="6768804" y="2896096"/>
              <a:ext cx="113737" cy="11373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19" name="円/楕円 103"/>
            <p:cNvSpPr>
              <a:spLocks noChangeArrowheads="1"/>
            </p:cNvSpPr>
            <p:nvPr/>
          </p:nvSpPr>
          <p:spPr bwMode="auto">
            <a:xfrm>
              <a:off x="6848619" y="3700772"/>
              <a:ext cx="101208" cy="1012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75174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3717032" y="488504"/>
            <a:ext cx="2031325" cy="8712968"/>
          </a:xfrm>
          <a:prstGeom prst="rect">
            <a:avLst/>
          </a:prstGeom>
          <a:noFill/>
        </p:spPr>
        <p:txBody>
          <a:bodyPr vert="eaVert"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dist">
              <a:defRPr sz="66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 algn="l"/>
            <a:r>
              <a:rPr lang="ja-JP" altLang="en-US" sz="6000" dirty="0" smtClean="0"/>
              <a:t>足元が</a:t>
            </a:r>
            <a:endParaRPr lang="en-US" altLang="ja-JP" sz="6000" dirty="0" smtClean="0"/>
          </a:p>
          <a:p>
            <a:pPr algn="l"/>
            <a:r>
              <a:rPr lang="ja-JP" altLang="en-US" sz="6000" dirty="0" smtClean="0"/>
              <a:t>滑りやすくなっています</a:t>
            </a:r>
            <a:endParaRPr lang="ja-JP" altLang="en-US" sz="6000" dirty="0"/>
          </a:p>
        </p:txBody>
      </p:sp>
      <p:sp>
        <p:nvSpPr>
          <p:cNvPr id="10" name="正方形/長方形 9"/>
          <p:cNvSpPr/>
          <p:nvPr/>
        </p:nvSpPr>
        <p:spPr>
          <a:xfrm>
            <a:off x="692696" y="719088"/>
            <a:ext cx="3744416" cy="919739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14000"/>
              </a:lnSpc>
            </a:pPr>
            <a:r>
              <a:rPr lang="ja-JP" altLang="en-US" sz="15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雨漏り注意</a:t>
            </a:r>
            <a:endParaRPr lang="ja-JP" altLang="en-US" sz="15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9227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正方形/長方形 26"/>
          <p:cNvSpPr/>
          <p:nvPr/>
        </p:nvSpPr>
        <p:spPr>
          <a:xfrm>
            <a:off x="188640" y="236642"/>
            <a:ext cx="6525344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雨漏り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-603448" y="7890807"/>
            <a:ext cx="3744416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注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3501008" y="7890807"/>
            <a:ext cx="3744416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意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14" name="グループ化 96"/>
          <p:cNvGrpSpPr>
            <a:grpSpLocks/>
          </p:cNvGrpSpPr>
          <p:nvPr/>
        </p:nvGrpSpPr>
        <p:grpSpPr bwMode="auto">
          <a:xfrm>
            <a:off x="953034" y="2788920"/>
            <a:ext cx="5015242" cy="4848570"/>
            <a:chOff x="6033120" y="2896096"/>
            <a:chExt cx="1575175" cy="1523014"/>
          </a:xfrm>
        </p:grpSpPr>
        <p:sp>
          <p:nvSpPr>
            <p:cNvPr id="15" name="円/楕円 97"/>
            <p:cNvSpPr>
              <a:spLocks noChangeArrowheads="1"/>
            </p:cNvSpPr>
            <p:nvPr/>
          </p:nvSpPr>
          <p:spPr bwMode="auto">
            <a:xfrm>
              <a:off x="6033120" y="3608792"/>
              <a:ext cx="1575175" cy="810318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円/楕円 98"/>
            <p:cNvSpPr>
              <a:spLocks noChangeArrowheads="1"/>
            </p:cNvSpPr>
            <p:nvPr/>
          </p:nvSpPr>
          <p:spPr bwMode="auto">
            <a:xfrm>
              <a:off x="6214590" y="3700772"/>
              <a:ext cx="1222166" cy="538318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lang="ja-JP" altLang="en-US"/>
            </a:p>
          </p:txBody>
        </p:sp>
        <p:sp>
          <p:nvSpPr>
            <p:cNvPr id="17" name="円/楕円 99"/>
            <p:cNvSpPr>
              <a:spLocks noChangeArrowheads="1"/>
            </p:cNvSpPr>
            <p:nvPr/>
          </p:nvSpPr>
          <p:spPr bwMode="auto">
            <a:xfrm>
              <a:off x="6441064" y="3801980"/>
              <a:ext cx="769216" cy="290895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lang="ja-JP" altLang="en-US"/>
            </a:p>
          </p:txBody>
        </p:sp>
        <p:sp>
          <p:nvSpPr>
            <p:cNvPr id="18" name="円/楕円 56"/>
            <p:cNvSpPr>
              <a:spLocks/>
            </p:cNvSpPr>
            <p:nvPr/>
          </p:nvSpPr>
          <p:spPr bwMode="auto">
            <a:xfrm>
              <a:off x="6644593" y="3260259"/>
              <a:ext cx="362159" cy="638209"/>
            </a:xfrm>
            <a:custGeom>
              <a:avLst/>
              <a:gdLst>
                <a:gd name="T0" fmla="*/ 0 w 539834"/>
                <a:gd name="T1" fmla="*/ 457130 h 951314"/>
                <a:gd name="T2" fmla="*/ 181080 w 539834"/>
                <a:gd name="T3" fmla="*/ 0 h 951314"/>
                <a:gd name="T4" fmla="*/ 362159 w 539834"/>
                <a:gd name="T5" fmla="*/ 457130 h 951314"/>
                <a:gd name="T6" fmla="*/ 181080 w 539834"/>
                <a:gd name="T7" fmla="*/ 638209 h 951314"/>
                <a:gd name="T8" fmla="*/ 0 w 539834"/>
                <a:gd name="T9" fmla="*/ 457130 h 9513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9834" h="951314">
                  <a:moveTo>
                    <a:pt x="0" y="681397"/>
                  </a:moveTo>
                  <a:cubicBezTo>
                    <a:pt x="0" y="522845"/>
                    <a:pt x="212286" y="0"/>
                    <a:pt x="269917" y="0"/>
                  </a:cubicBezTo>
                  <a:cubicBezTo>
                    <a:pt x="327548" y="0"/>
                    <a:pt x="539834" y="532326"/>
                    <a:pt x="539834" y="681397"/>
                  </a:cubicBezTo>
                  <a:cubicBezTo>
                    <a:pt x="539834" y="830468"/>
                    <a:pt x="418988" y="951314"/>
                    <a:pt x="269917" y="951314"/>
                  </a:cubicBezTo>
                  <a:cubicBezTo>
                    <a:pt x="120846" y="951314"/>
                    <a:pt x="0" y="839949"/>
                    <a:pt x="0" y="681397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19" name="円/楕円 101"/>
            <p:cNvSpPr>
              <a:spLocks noChangeArrowheads="1"/>
            </p:cNvSpPr>
            <p:nvPr/>
          </p:nvSpPr>
          <p:spPr bwMode="auto">
            <a:xfrm>
              <a:off x="6768804" y="3078976"/>
              <a:ext cx="113737" cy="11373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20" name="円/楕円 102"/>
            <p:cNvSpPr>
              <a:spLocks noChangeArrowheads="1"/>
            </p:cNvSpPr>
            <p:nvPr/>
          </p:nvSpPr>
          <p:spPr bwMode="auto">
            <a:xfrm>
              <a:off x="6768804" y="2896096"/>
              <a:ext cx="113737" cy="11373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21" name="円/楕円 103"/>
            <p:cNvSpPr>
              <a:spLocks noChangeArrowheads="1"/>
            </p:cNvSpPr>
            <p:nvPr/>
          </p:nvSpPr>
          <p:spPr bwMode="auto">
            <a:xfrm>
              <a:off x="6848619" y="3700772"/>
              <a:ext cx="101208" cy="1012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71033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正方形/長方形 37"/>
          <p:cNvSpPr/>
          <p:nvPr/>
        </p:nvSpPr>
        <p:spPr>
          <a:xfrm>
            <a:off x="144015" y="6200596"/>
            <a:ext cx="6597353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雨漏り</a:t>
            </a:r>
            <a:r>
              <a:rPr lang="en-US" altLang="ja-JP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注意</a:t>
            </a:r>
            <a:endParaRPr lang="en-US" altLang="ja-JP" sz="1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13" name="グループ化 96"/>
          <p:cNvGrpSpPr>
            <a:grpSpLocks/>
          </p:cNvGrpSpPr>
          <p:nvPr/>
        </p:nvGrpSpPr>
        <p:grpSpPr bwMode="auto">
          <a:xfrm>
            <a:off x="1549210" y="2208887"/>
            <a:ext cx="3822890" cy="3695844"/>
            <a:chOff x="6033120" y="2896096"/>
            <a:chExt cx="1575175" cy="1523014"/>
          </a:xfrm>
        </p:grpSpPr>
        <p:sp>
          <p:nvSpPr>
            <p:cNvPr id="14" name="円/楕円 97"/>
            <p:cNvSpPr>
              <a:spLocks noChangeArrowheads="1"/>
            </p:cNvSpPr>
            <p:nvPr/>
          </p:nvSpPr>
          <p:spPr bwMode="auto">
            <a:xfrm>
              <a:off x="6033120" y="3608792"/>
              <a:ext cx="1575175" cy="810318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円/楕円 98"/>
            <p:cNvSpPr>
              <a:spLocks noChangeArrowheads="1"/>
            </p:cNvSpPr>
            <p:nvPr/>
          </p:nvSpPr>
          <p:spPr bwMode="auto">
            <a:xfrm>
              <a:off x="6214590" y="3700772"/>
              <a:ext cx="1222166" cy="538318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lang="ja-JP" altLang="en-US"/>
            </a:p>
          </p:txBody>
        </p:sp>
        <p:sp>
          <p:nvSpPr>
            <p:cNvPr id="16" name="円/楕円 99"/>
            <p:cNvSpPr>
              <a:spLocks noChangeArrowheads="1"/>
            </p:cNvSpPr>
            <p:nvPr/>
          </p:nvSpPr>
          <p:spPr bwMode="auto">
            <a:xfrm>
              <a:off x="6441064" y="3801980"/>
              <a:ext cx="769216" cy="290895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lang="ja-JP" altLang="en-US"/>
            </a:p>
          </p:txBody>
        </p:sp>
        <p:sp>
          <p:nvSpPr>
            <p:cNvPr id="17" name="円/楕円 56"/>
            <p:cNvSpPr>
              <a:spLocks/>
            </p:cNvSpPr>
            <p:nvPr/>
          </p:nvSpPr>
          <p:spPr bwMode="auto">
            <a:xfrm>
              <a:off x="6644593" y="3260259"/>
              <a:ext cx="362159" cy="638209"/>
            </a:xfrm>
            <a:custGeom>
              <a:avLst/>
              <a:gdLst>
                <a:gd name="T0" fmla="*/ 0 w 539834"/>
                <a:gd name="T1" fmla="*/ 457130 h 951314"/>
                <a:gd name="T2" fmla="*/ 181080 w 539834"/>
                <a:gd name="T3" fmla="*/ 0 h 951314"/>
                <a:gd name="T4" fmla="*/ 362159 w 539834"/>
                <a:gd name="T5" fmla="*/ 457130 h 951314"/>
                <a:gd name="T6" fmla="*/ 181080 w 539834"/>
                <a:gd name="T7" fmla="*/ 638209 h 951314"/>
                <a:gd name="T8" fmla="*/ 0 w 539834"/>
                <a:gd name="T9" fmla="*/ 457130 h 9513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9834" h="951314">
                  <a:moveTo>
                    <a:pt x="0" y="681397"/>
                  </a:moveTo>
                  <a:cubicBezTo>
                    <a:pt x="0" y="522845"/>
                    <a:pt x="212286" y="0"/>
                    <a:pt x="269917" y="0"/>
                  </a:cubicBezTo>
                  <a:cubicBezTo>
                    <a:pt x="327548" y="0"/>
                    <a:pt x="539834" y="532326"/>
                    <a:pt x="539834" y="681397"/>
                  </a:cubicBezTo>
                  <a:cubicBezTo>
                    <a:pt x="539834" y="830468"/>
                    <a:pt x="418988" y="951314"/>
                    <a:pt x="269917" y="951314"/>
                  </a:cubicBezTo>
                  <a:cubicBezTo>
                    <a:pt x="120846" y="951314"/>
                    <a:pt x="0" y="839949"/>
                    <a:pt x="0" y="681397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18" name="円/楕円 101"/>
            <p:cNvSpPr>
              <a:spLocks noChangeArrowheads="1"/>
            </p:cNvSpPr>
            <p:nvPr/>
          </p:nvSpPr>
          <p:spPr bwMode="auto">
            <a:xfrm>
              <a:off x="6768804" y="3078976"/>
              <a:ext cx="113737" cy="11373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19" name="円/楕円 102"/>
            <p:cNvSpPr>
              <a:spLocks noChangeArrowheads="1"/>
            </p:cNvSpPr>
            <p:nvPr/>
          </p:nvSpPr>
          <p:spPr bwMode="auto">
            <a:xfrm>
              <a:off x="6768804" y="2896096"/>
              <a:ext cx="113737" cy="11373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20" name="円/楕円 103"/>
            <p:cNvSpPr>
              <a:spLocks noChangeArrowheads="1"/>
            </p:cNvSpPr>
            <p:nvPr/>
          </p:nvSpPr>
          <p:spPr bwMode="auto">
            <a:xfrm>
              <a:off x="6848619" y="3700772"/>
              <a:ext cx="101208" cy="1012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21" name="テキスト ボックス 20"/>
          <p:cNvSpPr txBox="1"/>
          <p:nvPr/>
        </p:nvSpPr>
        <p:spPr>
          <a:xfrm>
            <a:off x="144015" y="272480"/>
            <a:ext cx="6597353" cy="1938992"/>
          </a:xfrm>
          <a:prstGeom prst="rect">
            <a:avLst/>
          </a:prstGeom>
          <a:noFill/>
        </p:spPr>
        <p:txBody>
          <a:bodyPr vert="horz"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dist">
              <a:defRPr sz="66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 algn="ctr"/>
            <a:r>
              <a:rPr lang="ja-JP" altLang="en-US" sz="6000" dirty="0" smtClean="0"/>
              <a:t>足元が滑りやすくなっています</a:t>
            </a:r>
            <a:endParaRPr lang="ja-JP" altLang="en-US" sz="6000" dirty="0"/>
          </a:p>
        </p:txBody>
      </p:sp>
    </p:spTree>
    <p:extLst>
      <p:ext uri="{BB962C8B-B14F-4D97-AF65-F5344CB8AC3E}">
        <p14:creationId xmlns:p14="http://schemas.microsoft.com/office/powerpoint/2010/main" val="99189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pop035_雨漏り注意</dc:title>
  <dc:subject>pop035_雨漏り注意</dc:subject>
  <dc:creator>http://www.digipot.net</dc:creator>
  <cp:lastModifiedBy/>
  <cp:revision>1</cp:revision>
  <dcterms:created xsi:type="dcterms:W3CDTF">2013-07-04T04:54:38Z</dcterms:created>
  <dcterms:modified xsi:type="dcterms:W3CDTF">2013-07-04T04:54:41Z</dcterms:modified>
  <cp:version>1</cp:version>
</cp:coreProperties>
</file>