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11" autoAdjust="0"/>
    <p:restoredTop sz="94660"/>
  </p:normalViewPr>
  <p:slideViewPr>
    <p:cSldViewPr>
      <p:cViewPr>
        <p:scale>
          <a:sx n="50" d="100"/>
          <a:sy n="50" d="100"/>
        </p:scale>
        <p:origin x="-2026" y="-389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2013/7/4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128464" y="476672"/>
            <a:ext cx="9433048" cy="68634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endParaRPr lang="en-US" altLang="ja-JP" sz="2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2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2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1059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96"/>
          <p:cNvGrpSpPr>
            <a:grpSpLocks/>
          </p:cNvGrpSpPr>
          <p:nvPr/>
        </p:nvGrpSpPr>
        <p:grpSpPr bwMode="auto">
          <a:xfrm>
            <a:off x="1972662" y="524791"/>
            <a:ext cx="6104538" cy="5901666"/>
            <a:chOff x="6033120" y="2896096"/>
            <a:chExt cx="1575175" cy="1523014"/>
          </a:xfrm>
        </p:grpSpPr>
        <p:sp>
          <p:nvSpPr>
            <p:cNvPr id="28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9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2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3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4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3011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1" name="グループ化 96"/>
          <p:cNvGrpSpPr>
            <a:grpSpLocks/>
          </p:cNvGrpSpPr>
          <p:nvPr/>
        </p:nvGrpSpPr>
        <p:grpSpPr bwMode="auto">
          <a:xfrm>
            <a:off x="2792760" y="2222479"/>
            <a:ext cx="4348490" cy="4203977"/>
            <a:chOff x="6033120" y="2896096"/>
            <a:chExt cx="1575175" cy="1523014"/>
          </a:xfrm>
        </p:grpSpPr>
        <p:sp>
          <p:nvSpPr>
            <p:cNvPr id="22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6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7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8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908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7" name="正方形/長方形 956"/>
          <p:cNvSpPr/>
          <p:nvPr/>
        </p:nvSpPr>
        <p:spPr>
          <a:xfrm>
            <a:off x="416496" y="1268760"/>
            <a:ext cx="921702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足元が滑りやすく</a:t>
            </a:r>
            <a:endParaRPr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なって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います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72480" y="3299505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24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272480" y="332656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367542" y="4420940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2" name="グループ化 96"/>
          <p:cNvGrpSpPr>
            <a:grpSpLocks/>
          </p:cNvGrpSpPr>
          <p:nvPr/>
        </p:nvGrpSpPr>
        <p:grpSpPr bwMode="auto">
          <a:xfrm>
            <a:off x="2792760" y="2222479"/>
            <a:ext cx="4348490" cy="4203977"/>
            <a:chOff x="6033120" y="2896096"/>
            <a:chExt cx="1575175" cy="1523014"/>
          </a:xfrm>
        </p:grpSpPr>
        <p:sp>
          <p:nvSpPr>
            <p:cNvPr id="23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4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9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0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1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063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272480" y="4604752"/>
            <a:ext cx="936104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雨漏り注意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3" name="グループ化 96"/>
          <p:cNvGrpSpPr>
            <a:grpSpLocks/>
          </p:cNvGrpSpPr>
          <p:nvPr/>
        </p:nvGrpSpPr>
        <p:grpSpPr bwMode="auto">
          <a:xfrm>
            <a:off x="3630895" y="1909385"/>
            <a:ext cx="2672220" cy="2583414"/>
            <a:chOff x="6033120" y="2896096"/>
            <a:chExt cx="1575175" cy="1523014"/>
          </a:xfrm>
        </p:grpSpPr>
        <p:sp>
          <p:nvSpPr>
            <p:cNvPr id="24" name="円/楕円 97"/>
            <p:cNvSpPr>
              <a:spLocks noChangeArrowheads="1"/>
            </p:cNvSpPr>
            <p:nvPr/>
          </p:nvSpPr>
          <p:spPr bwMode="auto">
            <a:xfrm>
              <a:off x="6033120" y="3608792"/>
              <a:ext cx="1575175" cy="810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円/楕円 98"/>
            <p:cNvSpPr>
              <a:spLocks noChangeArrowheads="1"/>
            </p:cNvSpPr>
            <p:nvPr/>
          </p:nvSpPr>
          <p:spPr bwMode="auto">
            <a:xfrm>
              <a:off x="6214590" y="3700772"/>
              <a:ext cx="1222166" cy="5383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円/楕円 99"/>
            <p:cNvSpPr>
              <a:spLocks noChangeArrowheads="1"/>
            </p:cNvSpPr>
            <p:nvPr/>
          </p:nvSpPr>
          <p:spPr bwMode="auto">
            <a:xfrm>
              <a:off x="6441064" y="3801980"/>
              <a:ext cx="769216" cy="290895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円/楕円 56"/>
            <p:cNvSpPr>
              <a:spLocks/>
            </p:cNvSpPr>
            <p:nvPr/>
          </p:nvSpPr>
          <p:spPr bwMode="auto">
            <a:xfrm>
              <a:off x="6644593" y="3260259"/>
              <a:ext cx="362159" cy="638209"/>
            </a:xfrm>
            <a:custGeom>
              <a:avLst/>
              <a:gdLst>
                <a:gd name="T0" fmla="*/ 0 w 539834"/>
                <a:gd name="T1" fmla="*/ 457130 h 951314"/>
                <a:gd name="T2" fmla="*/ 181080 w 539834"/>
                <a:gd name="T3" fmla="*/ 0 h 951314"/>
                <a:gd name="T4" fmla="*/ 362159 w 539834"/>
                <a:gd name="T5" fmla="*/ 457130 h 951314"/>
                <a:gd name="T6" fmla="*/ 181080 w 539834"/>
                <a:gd name="T7" fmla="*/ 638209 h 951314"/>
                <a:gd name="T8" fmla="*/ 0 w 539834"/>
                <a:gd name="T9" fmla="*/ 457130 h 9513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9834" h="951314">
                  <a:moveTo>
                    <a:pt x="0" y="681397"/>
                  </a:moveTo>
                  <a:cubicBezTo>
                    <a:pt x="0" y="522845"/>
                    <a:pt x="212286" y="0"/>
                    <a:pt x="269917" y="0"/>
                  </a:cubicBezTo>
                  <a:cubicBezTo>
                    <a:pt x="327548" y="0"/>
                    <a:pt x="539834" y="532326"/>
                    <a:pt x="539834" y="681397"/>
                  </a:cubicBezTo>
                  <a:cubicBezTo>
                    <a:pt x="539834" y="830468"/>
                    <a:pt x="418988" y="951314"/>
                    <a:pt x="269917" y="951314"/>
                  </a:cubicBezTo>
                  <a:cubicBezTo>
                    <a:pt x="120846" y="951314"/>
                    <a:pt x="0" y="839949"/>
                    <a:pt x="0" y="68139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29" name="円/楕円 101"/>
            <p:cNvSpPr>
              <a:spLocks noChangeArrowheads="1"/>
            </p:cNvSpPr>
            <p:nvPr/>
          </p:nvSpPr>
          <p:spPr bwMode="auto">
            <a:xfrm>
              <a:off x="6768804" y="307897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0" name="円/楕円 102"/>
            <p:cNvSpPr>
              <a:spLocks noChangeArrowheads="1"/>
            </p:cNvSpPr>
            <p:nvPr/>
          </p:nvSpPr>
          <p:spPr bwMode="auto">
            <a:xfrm>
              <a:off x="6768804" y="2896096"/>
              <a:ext cx="113737" cy="11373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ja-JP" altLang="en-US"/>
            </a:p>
          </p:txBody>
        </p:sp>
        <p:sp>
          <p:nvSpPr>
            <p:cNvPr id="31" name="円/楕円 103"/>
            <p:cNvSpPr>
              <a:spLocks noChangeArrowheads="1"/>
            </p:cNvSpPr>
            <p:nvPr/>
          </p:nvSpPr>
          <p:spPr bwMode="auto">
            <a:xfrm>
              <a:off x="6848619" y="3700772"/>
              <a:ext cx="101208" cy="1012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2" name="正方形/長方形 31"/>
          <p:cNvSpPr/>
          <p:nvPr/>
        </p:nvSpPr>
        <p:spPr>
          <a:xfrm>
            <a:off x="366916" y="288863"/>
            <a:ext cx="921702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足元が滑りやすく</a:t>
            </a:r>
            <a:endParaRPr lang="en-US" altLang="ja-JP" sz="66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dist"/>
            <a:r>
              <a:rPr lang="ja-JP" altLang="en-US" sz="66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なって</a:t>
            </a:r>
            <a:r>
              <a:rPr lang="ja-JP" altLang="en-US" sz="6600" b="1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います</a:t>
            </a:r>
          </a:p>
        </p:txBody>
      </p:sp>
    </p:spTree>
    <p:extLst>
      <p:ext uri="{BB962C8B-B14F-4D97-AF65-F5344CB8AC3E}">
        <p14:creationId xmlns:p14="http://schemas.microsoft.com/office/powerpoint/2010/main" val="363009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pop035_雨漏り注意</dc:title>
  <dc:subject>pop035_雨漏り注意</dc:subject>
  <dc:creator>http://www.digipot.net</dc:creator>
  <cp:lastModifiedBy/>
  <cp:revision>1</cp:revision>
  <dcterms:created xsi:type="dcterms:W3CDTF">2013-07-04T04:54:16Z</dcterms:created>
  <dcterms:modified xsi:type="dcterms:W3CDTF">2013-07-04T04:54:18Z</dcterms:modified>
  <cp:version>1</cp:version>
</cp:coreProperties>
</file>