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171" y="-41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171400" y="1599396"/>
            <a:ext cx="7200800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火気厳禁</a:t>
            </a: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525620" y="1777640"/>
            <a:ext cx="5797156" cy="6047275"/>
            <a:chOff x="6176963" y="4365625"/>
            <a:chExt cx="1655762" cy="1727200"/>
          </a:xfrm>
        </p:grpSpPr>
        <p:sp>
          <p:nvSpPr>
            <p:cNvPr id="26" name="AutoShape 235"/>
            <p:cNvSpPr>
              <a:spLocks noChangeArrowheads="1"/>
            </p:cNvSpPr>
            <p:nvPr/>
          </p:nvSpPr>
          <p:spPr bwMode="auto">
            <a:xfrm>
              <a:off x="6176963" y="4437063"/>
              <a:ext cx="1655762" cy="1655762"/>
            </a:xfrm>
            <a:custGeom>
              <a:avLst/>
              <a:gdLst>
                <a:gd name="G0" fmla="+- 174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1" y="16561"/>
                  </a:moveTo>
                  <a:cubicBezTo>
                    <a:pt x="19128" y="14939"/>
                    <a:pt x="19860" y="12902"/>
                    <a:pt x="19860" y="10800"/>
                  </a:cubicBezTo>
                  <a:cubicBezTo>
                    <a:pt x="19860" y="5796"/>
                    <a:pt x="15803" y="1740"/>
                    <a:pt x="10800" y="1740"/>
                  </a:cubicBezTo>
                  <a:cubicBezTo>
                    <a:pt x="8697" y="1739"/>
                    <a:pt x="6660" y="2471"/>
                    <a:pt x="5038" y="3808"/>
                  </a:cubicBezTo>
                  <a:close/>
                  <a:moveTo>
                    <a:pt x="3808" y="5038"/>
                  </a:moveTo>
                  <a:cubicBezTo>
                    <a:pt x="2471" y="6660"/>
                    <a:pt x="1740" y="8697"/>
                    <a:pt x="1740" y="10799"/>
                  </a:cubicBezTo>
                  <a:cubicBezTo>
                    <a:pt x="1740" y="15803"/>
                    <a:pt x="5796" y="19860"/>
                    <a:pt x="10800" y="19860"/>
                  </a:cubicBezTo>
                  <a:cubicBezTo>
                    <a:pt x="12902" y="19860"/>
                    <a:pt x="14939" y="19128"/>
                    <a:pt x="16561" y="17791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" name="Group 236"/>
            <p:cNvGrpSpPr>
              <a:grpSpLocks/>
            </p:cNvGrpSpPr>
            <p:nvPr/>
          </p:nvGrpSpPr>
          <p:grpSpPr bwMode="auto">
            <a:xfrm>
              <a:off x="6459538" y="4365625"/>
              <a:ext cx="977900" cy="1539875"/>
              <a:chOff x="1986" y="845"/>
              <a:chExt cx="992" cy="1561"/>
            </a:xfrm>
          </p:grpSpPr>
          <p:grpSp>
            <p:nvGrpSpPr>
              <p:cNvPr id="51" name="Group 237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3528" y="1207"/>
                <a:chExt cx="992" cy="1561"/>
              </a:xfrm>
            </p:grpSpPr>
            <p:sp>
              <p:nvSpPr>
                <p:cNvPr id="59" name="Freeform 238"/>
                <p:cNvSpPr>
                  <a:spLocks/>
                </p:cNvSpPr>
                <p:nvPr/>
              </p:nvSpPr>
              <p:spPr bwMode="auto">
                <a:xfrm>
                  <a:off x="3528" y="1442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" name="Freeform 239"/>
                <p:cNvSpPr>
                  <a:spLocks/>
                </p:cNvSpPr>
                <p:nvPr/>
              </p:nvSpPr>
              <p:spPr bwMode="auto">
                <a:xfrm>
                  <a:off x="4384" y="1577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1" name="Freeform 240"/>
                <p:cNvSpPr>
                  <a:spLocks/>
                </p:cNvSpPr>
                <p:nvPr/>
              </p:nvSpPr>
              <p:spPr bwMode="auto">
                <a:xfrm>
                  <a:off x="3741" y="1487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" name="Freeform 241"/>
                <p:cNvSpPr>
                  <a:spLocks/>
                </p:cNvSpPr>
                <p:nvPr/>
              </p:nvSpPr>
              <p:spPr bwMode="auto">
                <a:xfrm>
                  <a:off x="3877" y="1207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Group 242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1992" y="830"/>
                <a:chExt cx="992" cy="1561"/>
              </a:xfrm>
            </p:grpSpPr>
            <p:sp>
              <p:nvSpPr>
                <p:cNvPr id="53" name="Freeform 243"/>
                <p:cNvSpPr>
                  <a:spLocks/>
                </p:cNvSpPr>
                <p:nvPr/>
              </p:nvSpPr>
              <p:spPr bwMode="auto">
                <a:xfrm>
                  <a:off x="1992" y="1065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" name="Freeform 244"/>
                <p:cNvSpPr>
                  <a:spLocks/>
                </p:cNvSpPr>
                <p:nvPr/>
              </p:nvSpPr>
              <p:spPr bwMode="auto">
                <a:xfrm>
                  <a:off x="2848" y="1200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" name="Freeform 245"/>
                <p:cNvSpPr>
                  <a:spLocks/>
                </p:cNvSpPr>
                <p:nvPr/>
              </p:nvSpPr>
              <p:spPr bwMode="auto">
                <a:xfrm>
                  <a:off x="2205" y="1110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" name="Freeform 246"/>
                <p:cNvSpPr>
                  <a:spLocks/>
                </p:cNvSpPr>
                <p:nvPr/>
              </p:nvSpPr>
              <p:spPr bwMode="auto">
                <a:xfrm>
                  <a:off x="2341" y="830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7" name="Freeform 247"/>
                <p:cNvSpPr>
                  <a:spLocks/>
                </p:cNvSpPr>
                <p:nvPr/>
              </p:nvSpPr>
              <p:spPr bwMode="auto">
                <a:xfrm>
                  <a:off x="2166" y="1256"/>
                  <a:ext cx="705" cy="110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" name="Freeform 248"/>
                <p:cNvSpPr>
                  <a:spLocks/>
                </p:cNvSpPr>
                <p:nvPr/>
              </p:nvSpPr>
              <p:spPr bwMode="auto">
                <a:xfrm>
                  <a:off x="2349" y="1661"/>
                  <a:ext cx="418" cy="65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97444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火気厳禁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869104" y="1053144"/>
            <a:ext cx="5019078" cy="5235627"/>
            <a:chOff x="6176963" y="4365625"/>
            <a:chExt cx="1655762" cy="1727200"/>
          </a:xfrm>
        </p:grpSpPr>
        <p:sp>
          <p:nvSpPr>
            <p:cNvPr id="27" name="AutoShape 235"/>
            <p:cNvSpPr>
              <a:spLocks noChangeArrowheads="1"/>
            </p:cNvSpPr>
            <p:nvPr/>
          </p:nvSpPr>
          <p:spPr bwMode="auto">
            <a:xfrm>
              <a:off x="6176963" y="4437063"/>
              <a:ext cx="1655762" cy="1655762"/>
            </a:xfrm>
            <a:custGeom>
              <a:avLst/>
              <a:gdLst>
                <a:gd name="G0" fmla="+- 174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1" y="16561"/>
                  </a:moveTo>
                  <a:cubicBezTo>
                    <a:pt x="19128" y="14939"/>
                    <a:pt x="19860" y="12902"/>
                    <a:pt x="19860" y="10800"/>
                  </a:cubicBezTo>
                  <a:cubicBezTo>
                    <a:pt x="19860" y="5796"/>
                    <a:pt x="15803" y="1740"/>
                    <a:pt x="10800" y="1740"/>
                  </a:cubicBezTo>
                  <a:cubicBezTo>
                    <a:pt x="8697" y="1739"/>
                    <a:pt x="6660" y="2471"/>
                    <a:pt x="5038" y="3808"/>
                  </a:cubicBezTo>
                  <a:close/>
                  <a:moveTo>
                    <a:pt x="3808" y="5038"/>
                  </a:moveTo>
                  <a:cubicBezTo>
                    <a:pt x="2471" y="6660"/>
                    <a:pt x="1740" y="8697"/>
                    <a:pt x="1740" y="10799"/>
                  </a:cubicBezTo>
                  <a:cubicBezTo>
                    <a:pt x="1740" y="15803"/>
                    <a:pt x="5796" y="19860"/>
                    <a:pt x="10800" y="19860"/>
                  </a:cubicBezTo>
                  <a:cubicBezTo>
                    <a:pt x="12902" y="19860"/>
                    <a:pt x="14939" y="19128"/>
                    <a:pt x="16561" y="17791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8" name="Group 236"/>
            <p:cNvGrpSpPr>
              <a:grpSpLocks/>
            </p:cNvGrpSpPr>
            <p:nvPr/>
          </p:nvGrpSpPr>
          <p:grpSpPr bwMode="auto">
            <a:xfrm>
              <a:off x="6459538" y="4365625"/>
              <a:ext cx="977900" cy="1539875"/>
              <a:chOff x="1986" y="845"/>
              <a:chExt cx="992" cy="1561"/>
            </a:xfrm>
          </p:grpSpPr>
          <p:grpSp>
            <p:nvGrpSpPr>
              <p:cNvPr id="29" name="Group 237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3528" y="1207"/>
                <a:chExt cx="992" cy="1561"/>
              </a:xfrm>
            </p:grpSpPr>
            <p:sp>
              <p:nvSpPr>
                <p:cNvPr id="61" name="Freeform 238"/>
                <p:cNvSpPr>
                  <a:spLocks/>
                </p:cNvSpPr>
                <p:nvPr/>
              </p:nvSpPr>
              <p:spPr bwMode="auto">
                <a:xfrm>
                  <a:off x="3528" y="1442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2" name="Freeform 239"/>
                <p:cNvSpPr>
                  <a:spLocks/>
                </p:cNvSpPr>
                <p:nvPr/>
              </p:nvSpPr>
              <p:spPr bwMode="auto">
                <a:xfrm>
                  <a:off x="4384" y="1577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3" name="Freeform 240"/>
                <p:cNvSpPr>
                  <a:spLocks/>
                </p:cNvSpPr>
                <p:nvPr/>
              </p:nvSpPr>
              <p:spPr bwMode="auto">
                <a:xfrm>
                  <a:off x="3741" y="1487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4" name="Freeform 241"/>
                <p:cNvSpPr>
                  <a:spLocks/>
                </p:cNvSpPr>
                <p:nvPr/>
              </p:nvSpPr>
              <p:spPr bwMode="auto">
                <a:xfrm>
                  <a:off x="3877" y="1207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" name="Group 242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1992" y="830"/>
                <a:chExt cx="992" cy="1561"/>
              </a:xfrm>
            </p:grpSpPr>
            <p:sp>
              <p:nvSpPr>
                <p:cNvPr id="31" name="Freeform 243"/>
                <p:cNvSpPr>
                  <a:spLocks/>
                </p:cNvSpPr>
                <p:nvPr/>
              </p:nvSpPr>
              <p:spPr bwMode="auto">
                <a:xfrm>
                  <a:off x="1992" y="1065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" name="Freeform 244"/>
                <p:cNvSpPr>
                  <a:spLocks/>
                </p:cNvSpPr>
                <p:nvPr/>
              </p:nvSpPr>
              <p:spPr bwMode="auto">
                <a:xfrm>
                  <a:off x="2848" y="1200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" name="Freeform 245"/>
                <p:cNvSpPr>
                  <a:spLocks/>
                </p:cNvSpPr>
                <p:nvPr/>
              </p:nvSpPr>
              <p:spPr bwMode="auto">
                <a:xfrm>
                  <a:off x="2205" y="1110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4" name="Freeform 246"/>
                <p:cNvSpPr>
                  <a:spLocks/>
                </p:cNvSpPr>
                <p:nvPr/>
              </p:nvSpPr>
              <p:spPr bwMode="auto">
                <a:xfrm>
                  <a:off x="2341" y="830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5" name="Freeform 247"/>
                <p:cNvSpPr>
                  <a:spLocks/>
                </p:cNvSpPr>
                <p:nvPr/>
              </p:nvSpPr>
              <p:spPr bwMode="auto">
                <a:xfrm>
                  <a:off x="2166" y="1256"/>
                  <a:ext cx="705" cy="110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6" name="Freeform 248"/>
                <p:cNvSpPr>
                  <a:spLocks/>
                </p:cNvSpPr>
                <p:nvPr/>
              </p:nvSpPr>
              <p:spPr bwMode="auto">
                <a:xfrm>
                  <a:off x="2349" y="1661"/>
                  <a:ext cx="418" cy="65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848544"/>
            <a:ext cx="1200329" cy="84023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5400" dirty="0" smtClean="0"/>
              <a:t>危険物取り扱いにつき</a:t>
            </a:r>
            <a:endParaRPr lang="ja-JP" altLang="en-US" sz="5400" dirty="0"/>
          </a:p>
        </p:txBody>
      </p:sp>
      <p:sp>
        <p:nvSpPr>
          <p:cNvPr id="6" name="正方形/長方形 5"/>
          <p:cNvSpPr/>
          <p:nvPr/>
        </p:nvSpPr>
        <p:spPr>
          <a:xfrm>
            <a:off x="692696" y="719088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火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2696" y="281205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気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2696" y="4883564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厳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2696" y="715098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60344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火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50100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気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60344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厳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0100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禁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869104" y="2311466"/>
            <a:ext cx="5019078" cy="5235627"/>
            <a:chOff x="6176963" y="4365625"/>
            <a:chExt cx="1655762" cy="1727200"/>
          </a:xfrm>
        </p:grpSpPr>
        <p:sp>
          <p:nvSpPr>
            <p:cNvPr id="47" name="AutoShape 235"/>
            <p:cNvSpPr>
              <a:spLocks noChangeArrowheads="1"/>
            </p:cNvSpPr>
            <p:nvPr/>
          </p:nvSpPr>
          <p:spPr bwMode="auto">
            <a:xfrm>
              <a:off x="6176963" y="4437063"/>
              <a:ext cx="1655762" cy="1655762"/>
            </a:xfrm>
            <a:custGeom>
              <a:avLst/>
              <a:gdLst>
                <a:gd name="G0" fmla="+- 174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1" y="16561"/>
                  </a:moveTo>
                  <a:cubicBezTo>
                    <a:pt x="19128" y="14939"/>
                    <a:pt x="19860" y="12902"/>
                    <a:pt x="19860" y="10800"/>
                  </a:cubicBezTo>
                  <a:cubicBezTo>
                    <a:pt x="19860" y="5796"/>
                    <a:pt x="15803" y="1740"/>
                    <a:pt x="10800" y="1740"/>
                  </a:cubicBezTo>
                  <a:cubicBezTo>
                    <a:pt x="8697" y="1739"/>
                    <a:pt x="6660" y="2471"/>
                    <a:pt x="5038" y="3808"/>
                  </a:cubicBezTo>
                  <a:close/>
                  <a:moveTo>
                    <a:pt x="3808" y="5038"/>
                  </a:moveTo>
                  <a:cubicBezTo>
                    <a:pt x="2471" y="6660"/>
                    <a:pt x="1740" y="8697"/>
                    <a:pt x="1740" y="10799"/>
                  </a:cubicBezTo>
                  <a:cubicBezTo>
                    <a:pt x="1740" y="15803"/>
                    <a:pt x="5796" y="19860"/>
                    <a:pt x="10800" y="19860"/>
                  </a:cubicBezTo>
                  <a:cubicBezTo>
                    <a:pt x="12902" y="19860"/>
                    <a:pt x="14939" y="19128"/>
                    <a:pt x="16561" y="17791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" name="Group 236"/>
            <p:cNvGrpSpPr>
              <a:grpSpLocks/>
            </p:cNvGrpSpPr>
            <p:nvPr/>
          </p:nvGrpSpPr>
          <p:grpSpPr bwMode="auto">
            <a:xfrm>
              <a:off x="6459538" y="4365625"/>
              <a:ext cx="977900" cy="1539875"/>
              <a:chOff x="1986" y="845"/>
              <a:chExt cx="992" cy="1561"/>
            </a:xfrm>
          </p:grpSpPr>
          <p:grpSp>
            <p:nvGrpSpPr>
              <p:cNvPr id="49" name="Group 237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3528" y="1207"/>
                <a:chExt cx="992" cy="1561"/>
              </a:xfrm>
            </p:grpSpPr>
            <p:sp>
              <p:nvSpPr>
                <p:cNvPr id="57" name="Freeform 238"/>
                <p:cNvSpPr>
                  <a:spLocks/>
                </p:cNvSpPr>
                <p:nvPr/>
              </p:nvSpPr>
              <p:spPr bwMode="auto">
                <a:xfrm>
                  <a:off x="3528" y="1442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8" name="Freeform 239"/>
                <p:cNvSpPr>
                  <a:spLocks/>
                </p:cNvSpPr>
                <p:nvPr/>
              </p:nvSpPr>
              <p:spPr bwMode="auto">
                <a:xfrm>
                  <a:off x="4384" y="1577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9" name="Freeform 240"/>
                <p:cNvSpPr>
                  <a:spLocks/>
                </p:cNvSpPr>
                <p:nvPr/>
              </p:nvSpPr>
              <p:spPr bwMode="auto">
                <a:xfrm>
                  <a:off x="3741" y="1487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0" name="Freeform 241"/>
                <p:cNvSpPr>
                  <a:spLocks/>
                </p:cNvSpPr>
                <p:nvPr/>
              </p:nvSpPr>
              <p:spPr bwMode="auto">
                <a:xfrm>
                  <a:off x="3877" y="1207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" name="Group 242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1992" y="830"/>
                <a:chExt cx="992" cy="1561"/>
              </a:xfrm>
            </p:grpSpPr>
            <p:sp>
              <p:nvSpPr>
                <p:cNvPr id="51" name="Freeform 243"/>
                <p:cNvSpPr>
                  <a:spLocks/>
                </p:cNvSpPr>
                <p:nvPr/>
              </p:nvSpPr>
              <p:spPr bwMode="auto">
                <a:xfrm>
                  <a:off x="1992" y="1065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" name="Freeform 244"/>
                <p:cNvSpPr>
                  <a:spLocks/>
                </p:cNvSpPr>
                <p:nvPr/>
              </p:nvSpPr>
              <p:spPr bwMode="auto">
                <a:xfrm>
                  <a:off x="2848" y="1200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" name="Freeform 245"/>
                <p:cNvSpPr>
                  <a:spLocks/>
                </p:cNvSpPr>
                <p:nvPr/>
              </p:nvSpPr>
              <p:spPr bwMode="auto">
                <a:xfrm>
                  <a:off x="2205" y="1110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" name="Freeform 246"/>
                <p:cNvSpPr>
                  <a:spLocks/>
                </p:cNvSpPr>
                <p:nvPr/>
              </p:nvSpPr>
              <p:spPr bwMode="auto">
                <a:xfrm>
                  <a:off x="2341" y="830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" name="Freeform 247"/>
                <p:cNvSpPr>
                  <a:spLocks/>
                </p:cNvSpPr>
                <p:nvPr/>
              </p:nvSpPr>
              <p:spPr bwMode="auto">
                <a:xfrm>
                  <a:off x="2166" y="1256"/>
                  <a:ext cx="705" cy="110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" name="Freeform 248"/>
                <p:cNvSpPr>
                  <a:spLocks/>
                </p:cNvSpPr>
                <p:nvPr/>
              </p:nvSpPr>
              <p:spPr bwMode="auto">
                <a:xfrm>
                  <a:off x="2349" y="1661"/>
                  <a:ext cx="418" cy="65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583063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火気厳禁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88640" y="776536"/>
            <a:ext cx="646888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危険物</a:t>
            </a:r>
            <a:r>
              <a:rPr lang="ja-JP" altLang="en-US" sz="48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取り扱いにつき</a:t>
            </a:r>
          </a:p>
        </p:txBody>
      </p:sp>
      <p:grpSp>
        <p:nvGrpSpPr>
          <p:cNvPr id="27" name="グループ化 26"/>
          <p:cNvGrpSpPr/>
          <p:nvPr/>
        </p:nvGrpSpPr>
        <p:grpSpPr>
          <a:xfrm>
            <a:off x="869104" y="1902533"/>
            <a:ext cx="5019078" cy="5235627"/>
            <a:chOff x="6176963" y="4365625"/>
            <a:chExt cx="1655762" cy="1727200"/>
          </a:xfrm>
        </p:grpSpPr>
        <p:sp>
          <p:nvSpPr>
            <p:cNvPr id="28" name="AutoShape 235"/>
            <p:cNvSpPr>
              <a:spLocks noChangeArrowheads="1"/>
            </p:cNvSpPr>
            <p:nvPr/>
          </p:nvSpPr>
          <p:spPr bwMode="auto">
            <a:xfrm>
              <a:off x="6176963" y="4437063"/>
              <a:ext cx="1655762" cy="1655762"/>
            </a:xfrm>
            <a:custGeom>
              <a:avLst/>
              <a:gdLst>
                <a:gd name="G0" fmla="+- 1740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91" y="16561"/>
                  </a:moveTo>
                  <a:cubicBezTo>
                    <a:pt x="19128" y="14939"/>
                    <a:pt x="19860" y="12902"/>
                    <a:pt x="19860" y="10800"/>
                  </a:cubicBezTo>
                  <a:cubicBezTo>
                    <a:pt x="19860" y="5796"/>
                    <a:pt x="15803" y="1740"/>
                    <a:pt x="10800" y="1740"/>
                  </a:cubicBezTo>
                  <a:cubicBezTo>
                    <a:pt x="8697" y="1739"/>
                    <a:pt x="6660" y="2471"/>
                    <a:pt x="5038" y="3808"/>
                  </a:cubicBezTo>
                  <a:close/>
                  <a:moveTo>
                    <a:pt x="3808" y="5038"/>
                  </a:moveTo>
                  <a:cubicBezTo>
                    <a:pt x="2471" y="6660"/>
                    <a:pt x="1740" y="8697"/>
                    <a:pt x="1740" y="10799"/>
                  </a:cubicBezTo>
                  <a:cubicBezTo>
                    <a:pt x="1740" y="15803"/>
                    <a:pt x="5796" y="19860"/>
                    <a:pt x="10800" y="19860"/>
                  </a:cubicBezTo>
                  <a:cubicBezTo>
                    <a:pt x="12902" y="19860"/>
                    <a:pt x="14939" y="19128"/>
                    <a:pt x="16561" y="17791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" name="Group 236"/>
            <p:cNvGrpSpPr>
              <a:grpSpLocks/>
            </p:cNvGrpSpPr>
            <p:nvPr/>
          </p:nvGrpSpPr>
          <p:grpSpPr bwMode="auto">
            <a:xfrm>
              <a:off x="6459538" y="4365625"/>
              <a:ext cx="977900" cy="1539875"/>
              <a:chOff x="1986" y="845"/>
              <a:chExt cx="992" cy="1561"/>
            </a:xfrm>
          </p:grpSpPr>
          <p:grpSp>
            <p:nvGrpSpPr>
              <p:cNvPr id="45" name="Group 237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3528" y="1207"/>
                <a:chExt cx="992" cy="1561"/>
              </a:xfrm>
            </p:grpSpPr>
            <p:sp>
              <p:nvSpPr>
                <p:cNvPr id="53" name="Freeform 238"/>
                <p:cNvSpPr>
                  <a:spLocks/>
                </p:cNvSpPr>
                <p:nvPr/>
              </p:nvSpPr>
              <p:spPr bwMode="auto">
                <a:xfrm>
                  <a:off x="3528" y="1442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" name="Freeform 239"/>
                <p:cNvSpPr>
                  <a:spLocks/>
                </p:cNvSpPr>
                <p:nvPr/>
              </p:nvSpPr>
              <p:spPr bwMode="auto">
                <a:xfrm>
                  <a:off x="4384" y="1577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" name="Freeform 240"/>
                <p:cNvSpPr>
                  <a:spLocks/>
                </p:cNvSpPr>
                <p:nvPr/>
              </p:nvSpPr>
              <p:spPr bwMode="auto">
                <a:xfrm>
                  <a:off x="3741" y="1487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" name="Freeform 241"/>
                <p:cNvSpPr>
                  <a:spLocks/>
                </p:cNvSpPr>
                <p:nvPr/>
              </p:nvSpPr>
              <p:spPr bwMode="auto">
                <a:xfrm>
                  <a:off x="3877" y="1207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381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" name="Group 242"/>
              <p:cNvGrpSpPr>
                <a:grpSpLocks/>
              </p:cNvGrpSpPr>
              <p:nvPr/>
            </p:nvGrpSpPr>
            <p:grpSpPr bwMode="auto">
              <a:xfrm>
                <a:off x="1986" y="845"/>
                <a:ext cx="992" cy="1561"/>
                <a:chOff x="1992" y="830"/>
                <a:chExt cx="992" cy="1561"/>
              </a:xfrm>
            </p:grpSpPr>
            <p:sp>
              <p:nvSpPr>
                <p:cNvPr id="47" name="Freeform 243"/>
                <p:cNvSpPr>
                  <a:spLocks/>
                </p:cNvSpPr>
                <p:nvPr/>
              </p:nvSpPr>
              <p:spPr bwMode="auto">
                <a:xfrm>
                  <a:off x="1992" y="1065"/>
                  <a:ext cx="973" cy="1326"/>
                </a:xfrm>
                <a:custGeom>
                  <a:avLst/>
                  <a:gdLst>
                    <a:gd name="T0" fmla="*/ 52 w 973"/>
                    <a:gd name="T1" fmla="*/ 1027 h 1326"/>
                    <a:gd name="T2" fmla="*/ 538 w 973"/>
                    <a:gd name="T3" fmla="*/ 1322 h 1326"/>
                    <a:gd name="T4" fmla="*/ 928 w 973"/>
                    <a:gd name="T5" fmla="*/ 1087 h 1326"/>
                    <a:gd name="T6" fmla="*/ 810 w 973"/>
                    <a:gd name="T7" fmla="*/ 641 h 1326"/>
                    <a:gd name="T8" fmla="*/ 901 w 973"/>
                    <a:gd name="T9" fmla="*/ 505 h 1326"/>
                    <a:gd name="T10" fmla="*/ 786 w 973"/>
                    <a:gd name="T11" fmla="*/ 501 h 1326"/>
                    <a:gd name="T12" fmla="*/ 720 w 973"/>
                    <a:gd name="T13" fmla="*/ 551 h 1326"/>
                    <a:gd name="T14" fmla="*/ 720 w 973"/>
                    <a:gd name="T15" fmla="*/ 415 h 1326"/>
                    <a:gd name="T16" fmla="*/ 813 w 973"/>
                    <a:gd name="T17" fmla="*/ 300 h 1326"/>
                    <a:gd name="T18" fmla="*/ 656 w 973"/>
                    <a:gd name="T19" fmla="*/ 341 h 1326"/>
                    <a:gd name="T20" fmla="*/ 538 w 973"/>
                    <a:gd name="T21" fmla="*/ 97 h 1326"/>
                    <a:gd name="T22" fmla="*/ 357 w 973"/>
                    <a:gd name="T23" fmla="*/ 6 h 1326"/>
                    <a:gd name="T24" fmla="*/ 488 w 973"/>
                    <a:gd name="T25" fmla="*/ 131 h 1326"/>
                    <a:gd name="T26" fmla="*/ 460 w 973"/>
                    <a:gd name="T27" fmla="*/ 303 h 1326"/>
                    <a:gd name="T28" fmla="*/ 302 w 973"/>
                    <a:gd name="T29" fmla="*/ 499 h 1326"/>
                    <a:gd name="T30" fmla="*/ 266 w 973"/>
                    <a:gd name="T31" fmla="*/ 823 h 1326"/>
                    <a:gd name="T32" fmla="*/ 175 w 973"/>
                    <a:gd name="T33" fmla="*/ 868 h 1326"/>
                    <a:gd name="T34" fmla="*/ 130 w 973"/>
                    <a:gd name="T35" fmla="*/ 687 h 1326"/>
                    <a:gd name="T36" fmla="*/ 96 w 973"/>
                    <a:gd name="T37" fmla="*/ 899 h 1326"/>
                    <a:gd name="T38" fmla="*/ 224 w 973"/>
                    <a:gd name="T39" fmla="*/ 1051 h 1326"/>
                    <a:gd name="T40" fmla="*/ 52 w 973"/>
                    <a:gd name="T41" fmla="*/ 1027 h 1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3" h="1326">
                      <a:moveTo>
                        <a:pt x="52" y="1027"/>
                      </a:moveTo>
                      <a:cubicBezTo>
                        <a:pt x="104" y="1072"/>
                        <a:pt x="228" y="1326"/>
                        <a:pt x="538" y="1322"/>
                      </a:cubicBezTo>
                      <a:cubicBezTo>
                        <a:pt x="756" y="1315"/>
                        <a:pt x="883" y="1201"/>
                        <a:pt x="928" y="1087"/>
                      </a:cubicBezTo>
                      <a:cubicBezTo>
                        <a:pt x="973" y="973"/>
                        <a:pt x="814" y="738"/>
                        <a:pt x="810" y="641"/>
                      </a:cubicBezTo>
                      <a:cubicBezTo>
                        <a:pt x="786" y="487"/>
                        <a:pt x="905" y="528"/>
                        <a:pt x="901" y="505"/>
                      </a:cubicBezTo>
                      <a:cubicBezTo>
                        <a:pt x="897" y="482"/>
                        <a:pt x="826" y="481"/>
                        <a:pt x="786" y="501"/>
                      </a:cubicBezTo>
                      <a:cubicBezTo>
                        <a:pt x="732" y="529"/>
                        <a:pt x="731" y="565"/>
                        <a:pt x="720" y="551"/>
                      </a:cubicBezTo>
                      <a:cubicBezTo>
                        <a:pt x="709" y="537"/>
                        <a:pt x="705" y="457"/>
                        <a:pt x="720" y="415"/>
                      </a:cubicBezTo>
                      <a:cubicBezTo>
                        <a:pt x="735" y="373"/>
                        <a:pt x="861" y="303"/>
                        <a:pt x="813" y="300"/>
                      </a:cubicBezTo>
                      <a:cubicBezTo>
                        <a:pt x="765" y="297"/>
                        <a:pt x="702" y="375"/>
                        <a:pt x="656" y="341"/>
                      </a:cubicBezTo>
                      <a:cubicBezTo>
                        <a:pt x="610" y="307"/>
                        <a:pt x="588" y="153"/>
                        <a:pt x="538" y="97"/>
                      </a:cubicBezTo>
                      <a:cubicBezTo>
                        <a:pt x="488" y="41"/>
                        <a:pt x="365" y="0"/>
                        <a:pt x="357" y="6"/>
                      </a:cubicBezTo>
                      <a:cubicBezTo>
                        <a:pt x="349" y="12"/>
                        <a:pt x="471" y="81"/>
                        <a:pt x="488" y="131"/>
                      </a:cubicBezTo>
                      <a:cubicBezTo>
                        <a:pt x="505" y="181"/>
                        <a:pt x="491" y="242"/>
                        <a:pt x="460" y="303"/>
                      </a:cubicBezTo>
                      <a:cubicBezTo>
                        <a:pt x="429" y="364"/>
                        <a:pt x="334" y="412"/>
                        <a:pt x="302" y="499"/>
                      </a:cubicBezTo>
                      <a:cubicBezTo>
                        <a:pt x="270" y="586"/>
                        <a:pt x="287" y="762"/>
                        <a:pt x="266" y="823"/>
                      </a:cubicBezTo>
                      <a:cubicBezTo>
                        <a:pt x="245" y="884"/>
                        <a:pt x="199" y="890"/>
                        <a:pt x="175" y="868"/>
                      </a:cubicBezTo>
                      <a:cubicBezTo>
                        <a:pt x="100" y="801"/>
                        <a:pt x="143" y="682"/>
                        <a:pt x="130" y="687"/>
                      </a:cubicBezTo>
                      <a:cubicBezTo>
                        <a:pt x="117" y="692"/>
                        <a:pt x="78" y="819"/>
                        <a:pt x="96" y="899"/>
                      </a:cubicBezTo>
                      <a:cubicBezTo>
                        <a:pt x="122" y="1012"/>
                        <a:pt x="227" y="1022"/>
                        <a:pt x="224" y="1051"/>
                      </a:cubicBezTo>
                      <a:cubicBezTo>
                        <a:pt x="217" y="1072"/>
                        <a:pt x="0" y="982"/>
                        <a:pt x="52" y="10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" name="Freeform 244"/>
                <p:cNvSpPr>
                  <a:spLocks/>
                </p:cNvSpPr>
                <p:nvPr/>
              </p:nvSpPr>
              <p:spPr bwMode="auto">
                <a:xfrm>
                  <a:off x="2848" y="1200"/>
                  <a:ext cx="136" cy="106"/>
                </a:xfrm>
                <a:custGeom>
                  <a:avLst/>
                  <a:gdLst>
                    <a:gd name="T0" fmla="*/ 0 w 136"/>
                    <a:gd name="T1" fmla="*/ 98 h 106"/>
                    <a:gd name="T2" fmla="*/ 45 w 136"/>
                    <a:gd name="T3" fmla="*/ 7 h 106"/>
                    <a:gd name="T4" fmla="*/ 136 w 136"/>
                    <a:gd name="T5" fmla="*/ 53 h 106"/>
                    <a:gd name="T6" fmla="*/ 45 w 136"/>
                    <a:gd name="T7" fmla="*/ 53 h 106"/>
                    <a:gd name="T8" fmla="*/ 0 w 136"/>
                    <a:gd name="T9" fmla="*/ 98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06">
                      <a:moveTo>
                        <a:pt x="0" y="98"/>
                      </a:moveTo>
                      <a:cubicBezTo>
                        <a:pt x="0" y="90"/>
                        <a:pt x="22" y="14"/>
                        <a:pt x="45" y="7"/>
                      </a:cubicBezTo>
                      <a:cubicBezTo>
                        <a:pt x="68" y="0"/>
                        <a:pt x="136" y="45"/>
                        <a:pt x="136" y="53"/>
                      </a:cubicBezTo>
                      <a:cubicBezTo>
                        <a:pt x="136" y="61"/>
                        <a:pt x="68" y="46"/>
                        <a:pt x="45" y="53"/>
                      </a:cubicBezTo>
                      <a:cubicBezTo>
                        <a:pt x="22" y="60"/>
                        <a:pt x="0" y="106"/>
                        <a:pt x="0" y="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" name="Freeform 245"/>
                <p:cNvSpPr>
                  <a:spLocks/>
                </p:cNvSpPr>
                <p:nvPr/>
              </p:nvSpPr>
              <p:spPr bwMode="auto">
                <a:xfrm>
                  <a:off x="2205" y="1110"/>
                  <a:ext cx="152" cy="143"/>
                </a:xfrm>
                <a:custGeom>
                  <a:avLst/>
                  <a:gdLst>
                    <a:gd name="T0" fmla="*/ 53 w 152"/>
                    <a:gd name="T1" fmla="*/ 7 h 143"/>
                    <a:gd name="T2" fmla="*/ 8 w 152"/>
                    <a:gd name="T3" fmla="*/ 52 h 143"/>
                    <a:gd name="T4" fmla="*/ 99 w 152"/>
                    <a:gd name="T5" fmla="*/ 97 h 143"/>
                    <a:gd name="T6" fmla="*/ 99 w 152"/>
                    <a:gd name="T7" fmla="*/ 143 h 143"/>
                    <a:gd name="T8" fmla="*/ 144 w 152"/>
                    <a:gd name="T9" fmla="*/ 97 h 143"/>
                    <a:gd name="T10" fmla="*/ 53 w 152"/>
                    <a:gd name="T11" fmla="*/ 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2" h="143">
                      <a:moveTo>
                        <a:pt x="53" y="7"/>
                      </a:moveTo>
                      <a:cubicBezTo>
                        <a:pt x="30" y="0"/>
                        <a:pt x="0" y="37"/>
                        <a:pt x="8" y="52"/>
                      </a:cubicBezTo>
                      <a:cubicBezTo>
                        <a:pt x="16" y="67"/>
                        <a:pt x="84" y="82"/>
                        <a:pt x="99" y="97"/>
                      </a:cubicBezTo>
                      <a:cubicBezTo>
                        <a:pt x="114" y="112"/>
                        <a:pt x="92" y="143"/>
                        <a:pt x="99" y="143"/>
                      </a:cubicBezTo>
                      <a:cubicBezTo>
                        <a:pt x="106" y="143"/>
                        <a:pt x="152" y="120"/>
                        <a:pt x="144" y="97"/>
                      </a:cubicBezTo>
                      <a:cubicBezTo>
                        <a:pt x="136" y="74"/>
                        <a:pt x="76" y="14"/>
                        <a:pt x="53" y="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" name="Freeform 246"/>
                <p:cNvSpPr>
                  <a:spLocks/>
                </p:cNvSpPr>
                <p:nvPr/>
              </p:nvSpPr>
              <p:spPr bwMode="auto">
                <a:xfrm>
                  <a:off x="2341" y="830"/>
                  <a:ext cx="152" cy="151"/>
                </a:xfrm>
                <a:custGeom>
                  <a:avLst/>
                  <a:gdLst>
                    <a:gd name="T0" fmla="*/ 53 w 152"/>
                    <a:gd name="T1" fmla="*/ 15 h 151"/>
                    <a:gd name="T2" fmla="*/ 8 w 152"/>
                    <a:gd name="T3" fmla="*/ 105 h 151"/>
                    <a:gd name="T4" fmla="*/ 99 w 152"/>
                    <a:gd name="T5" fmla="*/ 105 h 151"/>
                    <a:gd name="T6" fmla="*/ 99 w 152"/>
                    <a:gd name="T7" fmla="*/ 151 h 151"/>
                    <a:gd name="T8" fmla="*/ 144 w 152"/>
                    <a:gd name="T9" fmla="*/ 105 h 151"/>
                    <a:gd name="T10" fmla="*/ 99 w 152"/>
                    <a:gd name="T11" fmla="*/ 60 h 151"/>
                    <a:gd name="T12" fmla="*/ 144 w 152"/>
                    <a:gd name="T13" fmla="*/ 15 h 151"/>
                    <a:gd name="T14" fmla="*/ 53 w 152"/>
                    <a:gd name="T15" fmla="*/ 1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151">
                      <a:moveTo>
                        <a:pt x="53" y="15"/>
                      </a:moveTo>
                      <a:cubicBezTo>
                        <a:pt x="30" y="30"/>
                        <a:pt x="0" y="90"/>
                        <a:pt x="8" y="105"/>
                      </a:cubicBezTo>
                      <a:cubicBezTo>
                        <a:pt x="16" y="120"/>
                        <a:pt x="84" y="97"/>
                        <a:pt x="99" y="105"/>
                      </a:cubicBezTo>
                      <a:cubicBezTo>
                        <a:pt x="114" y="113"/>
                        <a:pt x="92" y="151"/>
                        <a:pt x="99" y="151"/>
                      </a:cubicBezTo>
                      <a:cubicBezTo>
                        <a:pt x="106" y="151"/>
                        <a:pt x="144" y="120"/>
                        <a:pt x="144" y="105"/>
                      </a:cubicBezTo>
                      <a:cubicBezTo>
                        <a:pt x="144" y="90"/>
                        <a:pt x="99" y="75"/>
                        <a:pt x="99" y="60"/>
                      </a:cubicBezTo>
                      <a:cubicBezTo>
                        <a:pt x="99" y="45"/>
                        <a:pt x="152" y="22"/>
                        <a:pt x="144" y="15"/>
                      </a:cubicBezTo>
                      <a:cubicBezTo>
                        <a:pt x="136" y="8"/>
                        <a:pt x="76" y="0"/>
                        <a:pt x="53" y="1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" name="Freeform 247"/>
                <p:cNvSpPr>
                  <a:spLocks/>
                </p:cNvSpPr>
                <p:nvPr/>
              </p:nvSpPr>
              <p:spPr bwMode="auto">
                <a:xfrm>
                  <a:off x="2166" y="1256"/>
                  <a:ext cx="705" cy="110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" name="Freeform 248"/>
                <p:cNvSpPr>
                  <a:spLocks/>
                </p:cNvSpPr>
                <p:nvPr/>
              </p:nvSpPr>
              <p:spPr bwMode="auto">
                <a:xfrm>
                  <a:off x="2349" y="1661"/>
                  <a:ext cx="418" cy="657"/>
                </a:xfrm>
                <a:custGeom>
                  <a:avLst/>
                  <a:gdLst>
                    <a:gd name="T0" fmla="*/ 364 w 705"/>
                    <a:gd name="T1" fmla="*/ 1085 h 1107"/>
                    <a:gd name="T2" fmla="*/ 30 w 705"/>
                    <a:gd name="T3" fmla="*/ 934 h 1107"/>
                    <a:gd name="T4" fmla="*/ 183 w 705"/>
                    <a:gd name="T5" fmla="*/ 904 h 1107"/>
                    <a:gd name="T6" fmla="*/ 30 w 705"/>
                    <a:gd name="T7" fmla="*/ 745 h 1107"/>
                    <a:gd name="T8" fmla="*/ 189 w 705"/>
                    <a:gd name="T9" fmla="*/ 736 h 1107"/>
                    <a:gd name="T10" fmla="*/ 183 w 705"/>
                    <a:gd name="T11" fmla="*/ 541 h 1107"/>
                    <a:gd name="T12" fmla="*/ 219 w 705"/>
                    <a:gd name="T13" fmla="*/ 322 h 1107"/>
                    <a:gd name="T14" fmla="*/ 315 w 705"/>
                    <a:gd name="T15" fmla="*/ 199 h 1107"/>
                    <a:gd name="T16" fmla="*/ 368 w 705"/>
                    <a:gd name="T17" fmla="*/ 28 h 1107"/>
                    <a:gd name="T18" fmla="*/ 444 w 705"/>
                    <a:gd name="T19" fmla="*/ 367 h 1107"/>
                    <a:gd name="T20" fmla="*/ 546 w 705"/>
                    <a:gd name="T21" fmla="*/ 541 h 1107"/>
                    <a:gd name="T22" fmla="*/ 682 w 705"/>
                    <a:gd name="T23" fmla="*/ 813 h 1107"/>
                    <a:gd name="T24" fmla="*/ 364 w 705"/>
                    <a:gd name="T25" fmla="*/ 1085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5" h="1107">
                      <a:moveTo>
                        <a:pt x="364" y="1085"/>
                      </a:moveTo>
                      <a:cubicBezTo>
                        <a:pt x="131" y="1107"/>
                        <a:pt x="60" y="964"/>
                        <a:pt x="30" y="934"/>
                      </a:cubicBezTo>
                      <a:cubicBezTo>
                        <a:pt x="0" y="904"/>
                        <a:pt x="183" y="935"/>
                        <a:pt x="183" y="904"/>
                      </a:cubicBezTo>
                      <a:cubicBezTo>
                        <a:pt x="183" y="873"/>
                        <a:pt x="29" y="773"/>
                        <a:pt x="30" y="745"/>
                      </a:cubicBezTo>
                      <a:cubicBezTo>
                        <a:pt x="31" y="717"/>
                        <a:pt x="164" y="770"/>
                        <a:pt x="189" y="736"/>
                      </a:cubicBezTo>
                      <a:cubicBezTo>
                        <a:pt x="214" y="702"/>
                        <a:pt x="178" y="610"/>
                        <a:pt x="183" y="541"/>
                      </a:cubicBezTo>
                      <a:cubicBezTo>
                        <a:pt x="188" y="472"/>
                        <a:pt x="197" y="379"/>
                        <a:pt x="219" y="322"/>
                      </a:cubicBezTo>
                      <a:cubicBezTo>
                        <a:pt x="241" y="265"/>
                        <a:pt x="290" y="248"/>
                        <a:pt x="315" y="199"/>
                      </a:cubicBezTo>
                      <a:cubicBezTo>
                        <a:pt x="340" y="150"/>
                        <a:pt x="347" y="0"/>
                        <a:pt x="368" y="28"/>
                      </a:cubicBezTo>
                      <a:cubicBezTo>
                        <a:pt x="389" y="56"/>
                        <a:pt x="414" y="282"/>
                        <a:pt x="444" y="367"/>
                      </a:cubicBezTo>
                      <a:cubicBezTo>
                        <a:pt x="474" y="452"/>
                        <a:pt x="506" y="467"/>
                        <a:pt x="546" y="541"/>
                      </a:cubicBezTo>
                      <a:cubicBezTo>
                        <a:pt x="586" y="615"/>
                        <a:pt x="659" y="674"/>
                        <a:pt x="682" y="813"/>
                      </a:cubicBezTo>
                      <a:cubicBezTo>
                        <a:pt x="705" y="952"/>
                        <a:pt x="597" y="1063"/>
                        <a:pt x="364" y="1085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pop021_火気厳禁y</dc:title>
  <dc:subject>pop021_火気厳禁y</dc:subject>
  <dc:creator>http://www.digipot.net</dc:creator>
  <cp:lastModifiedBy/>
  <cp:revision>1</cp:revision>
  <dcterms:created xsi:type="dcterms:W3CDTF">2013-05-24T05:09:10Z</dcterms:created>
  <dcterms:modified xsi:type="dcterms:W3CDTF">2013-05-24T05:09:12Z</dcterms:modified>
  <cp:version>1</cp:version>
</cp:coreProperties>
</file>