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61" autoAdjust="0"/>
    <p:restoredTop sz="94660"/>
  </p:normalViewPr>
  <p:slideViewPr>
    <p:cSldViewPr>
      <p:cViewPr>
        <p:scale>
          <a:sx n="33" d="100"/>
          <a:sy n="33" d="100"/>
        </p:scale>
        <p:origin x="-1171" y="-418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2013/5/24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-171400" y="1599396"/>
            <a:ext cx="7200800" cy="747897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240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火気厳禁</a:t>
            </a:r>
          </a:p>
        </p:txBody>
      </p:sp>
    </p:spTree>
    <p:extLst>
      <p:ext uri="{BB962C8B-B14F-4D97-AF65-F5344CB8AC3E}">
        <p14:creationId xmlns:p14="http://schemas.microsoft.com/office/powerpoint/2010/main" val="25655526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/>
          <p:cNvGrpSpPr/>
          <p:nvPr/>
        </p:nvGrpSpPr>
        <p:grpSpPr>
          <a:xfrm>
            <a:off x="525620" y="1777640"/>
            <a:ext cx="5797156" cy="6047275"/>
            <a:chOff x="6176963" y="4365625"/>
            <a:chExt cx="1655762" cy="1727200"/>
          </a:xfrm>
        </p:grpSpPr>
        <p:sp>
          <p:nvSpPr>
            <p:cNvPr id="26" name="AutoShape 235"/>
            <p:cNvSpPr>
              <a:spLocks noChangeArrowheads="1"/>
            </p:cNvSpPr>
            <p:nvPr/>
          </p:nvSpPr>
          <p:spPr bwMode="auto">
            <a:xfrm>
              <a:off x="6176963" y="4437063"/>
              <a:ext cx="1655762" cy="1655762"/>
            </a:xfrm>
            <a:custGeom>
              <a:avLst/>
              <a:gdLst>
                <a:gd name="G0" fmla="+- 1740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1" y="16561"/>
                  </a:moveTo>
                  <a:cubicBezTo>
                    <a:pt x="19128" y="14939"/>
                    <a:pt x="19860" y="12902"/>
                    <a:pt x="19860" y="10800"/>
                  </a:cubicBezTo>
                  <a:cubicBezTo>
                    <a:pt x="19860" y="5796"/>
                    <a:pt x="15803" y="1740"/>
                    <a:pt x="10800" y="1740"/>
                  </a:cubicBezTo>
                  <a:cubicBezTo>
                    <a:pt x="8697" y="1739"/>
                    <a:pt x="6660" y="2471"/>
                    <a:pt x="5038" y="3808"/>
                  </a:cubicBezTo>
                  <a:close/>
                  <a:moveTo>
                    <a:pt x="3808" y="5038"/>
                  </a:moveTo>
                  <a:cubicBezTo>
                    <a:pt x="2471" y="6660"/>
                    <a:pt x="1740" y="8697"/>
                    <a:pt x="1740" y="10799"/>
                  </a:cubicBezTo>
                  <a:cubicBezTo>
                    <a:pt x="1740" y="15803"/>
                    <a:pt x="5796" y="19860"/>
                    <a:pt x="10800" y="19860"/>
                  </a:cubicBezTo>
                  <a:cubicBezTo>
                    <a:pt x="12902" y="19860"/>
                    <a:pt x="14939" y="19128"/>
                    <a:pt x="16561" y="17791"/>
                  </a:cubicBezTo>
                  <a:close/>
                </a:path>
              </a:pathLst>
            </a:custGeom>
            <a:solidFill>
              <a:srgbClr val="FF0000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0" name="Group 236"/>
            <p:cNvGrpSpPr>
              <a:grpSpLocks/>
            </p:cNvGrpSpPr>
            <p:nvPr/>
          </p:nvGrpSpPr>
          <p:grpSpPr bwMode="auto">
            <a:xfrm>
              <a:off x="6459538" y="4365625"/>
              <a:ext cx="977900" cy="1539875"/>
              <a:chOff x="1986" y="845"/>
              <a:chExt cx="992" cy="1561"/>
            </a:xfrm>
          </p:grpSpPr>
          <p:grpSp>
            <p:nvGrpSpPr>
              <p:cNvPr id="51" name="Group 237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3528" y="1207"/>
                <a:chExt cx="992" cy="1561"/>
              </a:xfrm>
            </p:grpSpPr>
            <p:sp>
              <p:nvSpPr>
                <p:cNvPr id="59" name="Freeform 238"/>
                <p:cNvSpPr>
                  <a:spLocks/>
                </p:cNvSpPr>
                <p:nvPr/>
              </p:nvSpPr>
              <p:spPr bwMode="auto">
                <a:xfrm>
                  <a:off x="3528" y="1442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0" name="Freeform 239"/>
                <p:cNvSpPr>
                  <a:spLocks/>
                </p:cNvSpPr>
                <p:nvPr/>
              </p:nvSpPr>
              <p:spPr bwMode="auto">
                <a:xfrm>
                  <a:off x="4384" y="1577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1" name="Freeform 240"/>
                <p:cNvSpPr>
                  <a:spLocks/>
                </p:cNvSpPr>
                <p:nvPr/>
              </p:nvSpPr>
              <p:spPr bwMode="auto">
                <a:xfrm>
                  <a:off x="3741" y="1487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2" name="Freeform 241"/>
                <p:cNvSpPr>
                  <a:spLocks/>
                </p:cNvSpPr>
                <p:nvPr/>
              </p:nvSpPr>
              <p:spPr bwMode="auto">
                <a:xfrm>
                  <a:off x="3877" y="1207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Group 242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1992" y="830"/>
                <a:chExt cx="992" cy="1561"/>
              </a:xfrm>
            </p:grpSpPr>
            <p:sp>
              <p:nvSpPr>
                <p:cNvPr id="53" name="Freeform 243"/>
                <p:cNvSpPr>
                  <a:spLocks/>
                </p:cNvSpPr>
                <p:nvPr/>
              </p:nvSpPr>
              <p:spPr bwMode="auto">
                <a:xfrm>
                  <a:off x="1992" y="1065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" name="Freeform 244"/>
                <p:cNvSpPr>
                  <a:spLocks/>
                </p:cNvSpPr>
                <p:nvPr/>
              </p:nvSpPr>
              <p:spPr bwMode="auto">
                <a:xfrm>
                  <a:off x="2848" y="1200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5" name="Freeform 245"/>
                <p:cNvSpPr>
                  <a:spLocks/>
                </p:cNvSpPr>
                <p:nvPr/>
              </p:nvSpPr>
              <p:spPr bwMode="auto">
                <a:xfrm>
                  <a:off x="2205" y="1110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6" name="Freeform 246"/>
                <p:cNvSpPr>
                  <a:spLocks/>
                </p:cNvSpPr>
                <p:nvPr/>
              </p:nvSpPr>
              <p:spPr bwMode="auto">
                <a:xfrm>
                  <a:off x="2341" y="830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7" name="Freeform 247"/>
                <p:cNvSpPr>
                  <a:spLocks/>
                </p:cNvSpPr>
                <p:nvPr/>
              </p:nvSpPr>
              <p:spPr bwMode="auto">
                <a:xfrm>
                  <a:off x="2166" y="1256"/>
                  <a:ext cx="705" cy="110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8" name="Freeform 248"/>
                <p:cNvSpPr>
                  <a:spLocks/>
                </p:cNvSpPr>
                <p:nvPr/>
              </p:nvSpPr>
              <p:spPr bwMode="auto">
                <a:xfrm>
                  <a:off x="2349" y="1661"/>
                  <a:ext cx="418" cy="65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6974448"/>
            <a:ext cx="6597353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火気厳禁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869104" y="1053144"/>
            <a:ext cx="5019078" cy="5235627"/>
            <a:chOff x="6176963" y="4365625"/>
            <a:chExt cx="1655762" cy="1727200"/>
          </a:xfrm>
        </p:grpSpPr>
        <p:sp>
          <p:nvSpPr>
            <p:cNvPr id="27" name="AutoShape 235"/>
            <p:cNvSpPr>
              <a:spLocks noChangeArrowheads="1"/>
            </p:cNvSpPr>
            <p:nvPr/>
          </p:nvSpPr>
          <p:spPr bwMode="auto">
            <a:xfrm>
              <a:off x="6176963" y="4437063"/>
              <a:ext cx="1655762" cy="1655762"/>
            </a:xfrm>
            <a:custGeom>
              <a:avLst/>
              <a:gdLst>
                <a:gd name="G0" fmla="+- 1740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1" y="16561"/>
                  </a:moveTo>
                  <a:cubicBezTo>
                    <a:pt x="19128" y="14939"/>
                    <a:pt x="19860" y="12902"/>
                    <a:pt x="19860" y="10800"/>
                  </a:cubicBezTo>
                  <a:cubicBezTo>
                    <a:pt x="19860" y="5796"/>
                    <a:pt x="15803" y="1740"/>
                    <a:pt x="10800" y="1740"/>
                  </a:cubicBezTo>
                  <a:cubicBezTo>
                    <a:pt x="8697" y="1739"/>
                    <a:pt x="6660" y="2471"/>
                    <a:pt x="5038" y="3808"/>
                  </a:cubicBezTo>
                  <a:close/>
                  <a:moveTo>
                    <a:pt x="3808" y="5038"/>
                  </a:moveTo>
                  <a:cubicBezTo>
                    <a:pt x="2471" y="6660"/>
                    <a:pt x="1740" y="8697"/>
                    <a:pt x="1740" y="10799"/>
                  </a:cubicBezTo>
                  <a:cubicBezTo>
                    <a:pt x="1740" y="15803"/>
                    <a:pt x="5796" y="19860"/>
                    <a:pt x="10800" y="19860"/>
                  </a:cubicBezTo>
                  <a:cubicBezTo>
                    <a:pt x="12902" y="19860"/>
                    <a:pt x="14939" y="19128"/>
                    <a:pt x="16561" y="17791"/>
                  </a:cubicBezTo>
                  <a:close/>
                </a:path>
              </a:pathLst>
            </a:custGeom>
            <a:solidFill>
              <a:srgbClr val="FF0000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8" name="Group 236"/>
            <p:cNvGrpSpPr>
              <a:grpSpLocks/>
            </p:cNvGrpSpPr>
            <p:nvPr/>
          </p:nvGrpSpPr>
          <p:grpSpPr bwMode="auto">
            <a:xfrm>
              <a:off x="6459538" y="4365625"/>
              <a:ext cx="977900" cy="1539875"/>
              <a:chOff x="1986" y="845"/>
              <a:chExt cx="992" cy="1561"/>
            </a:xfrm>
          </p:grpSpPr>
          <p:grpSp>
            <p:nvGrpSpPr>
              <p:cNvPr id="29" name="Group 237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3528" y="1207"/>
                <a:chExt cx="992" cy="1561"/>
              </a:xfrm>
            </p:grpSpPr>
            <p:sp>
              <p:nvSpPr>
                <p:cNvPr id="61" name="Freeform 238"/>
                <p:cNvSpPr>
                  <a:spLocks/>
                </p:cNvSpPr>
                <p:nvPr/>
              </p:nvSpPr>
              <p:spPr bwMode="auto">
                <a:xfrm>
                  <a:off x="3528" y="1442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2" name="Freeform 239"/>
                <p:cNvSpPr>
                  <a:spLocks/>
                </p:cNvSpPr>
                <p:nvPr/>
              </p:nvSpPr>
              <p:spPr bwMode="auto">
                <a:xfrm>
                  <a:off x="4384" y="1577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3" name="Freeform 240"/>
                <p:cNvSpPr>
                  <a:spLocks/>
                </p:cNvSpPr>
                <p:nvPr/>
              </p:nvSpPr>
              <p:spPr bwMode="auto">
                <a:xfrm>
                  <a:off x="3741" y="1487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4" name="Freeform 241"/>
                <p:cNvSpPr>
                  <a:spLocks/>
                </p:cNvSpPr>
                <p:nvPr/>
              </p:nvSpPr>
              <p:spPr bwMode="auto">
                <a:xfrm>
                  <a:off x="3877" y="1207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0" name="Group 242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1992" y="830"/>
                <a:chExt cx="992" cy="1561"/>
              </a:xfrm>
            </p:grpSpPr>
            <p:sp>
              <p:nvSpPr>
                <p:cNvPr id="31" name="Freeform 243"/>
                <p:cNvSpPr>
                  <a:spLocks/>
                </p:cNvSpPr>
                <p:nvPr/>
              </p:nvSpPr>
              <p:spPr bwMode="auto">
                <a:xfrm>
                  <a:off x="1992" y="1065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2" name="Freeform 244"/>
                <p:cNvSpPr>
                  <a:spLocks/>
                </p:cNvSpPr>
                <p:nvPr/>
              </p:nvSpPr>
              <p:spPr bwMode="auto">
                <a:xfrm>
                  <a:off x="2848" y="1200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3" name="Freeform 245"/>
                <p:cNvSpPr>
                  <a:spLocks/>
                </p:cNvSpPr>
                <p:nvPr/>
              </p:nvSpPr>
              <p:spPr bwMode="auto">
                <a:xfrm>
                  <a:off x="2205" y="1110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4" name="Freeform 246"/>
                <p:cNvSpPr>
                  <a:spLocks/>
                </p:cNvSpPr>
                <p:nvPr/>
              </p:nvSpPr>
              <p:spPr bwMode="auto">
                <a:xfrm>
                  <a:off x="2341" y="830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5" name="Freeform 247"/>
                <p:cNvSpPr>
                  <a:spLocks/>
                </p:cNvSpPr>
                <p:nvPr/>
              </p:nvSpPr>
              <p:spPr bwMode="auto">
                <a:xfrm>
                  <a:off x="2166" y="1256"/>
                  <a:ext cx="705" cy="110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6" name="Freeform 248"/>
                <p:cNvSpPr>
                  <a:spLocks/>
                </p:cNvSpPr>
                <p:nvPr/>
              </p:nvSpPr>
              <p:spPr bwMode="auto">
                <a:xfrm>
                  <a:off x="2349" y="1661"/>
                  <a:ext cx="418" cy="65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75174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980963" y="848544"/>
            <a:ext cx="1200329" cy="840230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dist">
              <a:defRPr sz="6600" b="1" spc="5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pPr algn="ctr"/>
            <a:r>
              <a:rPr lang="ja-JP" altLang="en-US" sz="5400" dirty="0" smtClean="0"/>
              <a:t>危険物取り扱いにつき</a:t>
            </a:r>
            <a:endParaRPr lang="ja-JP" altLang="en-US" sz="5400" dirty="0"/>
          </a:p>
        </p:txBody>
      </p:sp>
      <p:sp>
        <p:nvSpPr>
          <p:cNvPr id="6" name="正方形/長方形 5"/>
          <p:cNvSpPr/>
          <p:nvPr/>
        </p:nvSpPr>
        <p:spPr>
          <a:xfrm>
            <a:off x="692696" y="719088"/>
            <a:ext cx="3744416" cy="255454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6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火</a:t>
            </a:r>
            <a:endParaRPr lang="ja-JP" altLang="en-US" sz="16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692696" y="2812053"/>
            <a:ext cx="3744416" cy="255454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6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気</a:t>
            </a:r>
            <a:endParaRPr lang="ja-JP" altLang="en-US" sz="16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692696" y="4883564"/>
            <a:ext cx="3744416" cy="255454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6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厳</a:t>
            </a:r>
            <a:endParaRPr lang="ja-JP" altLang="en-US" sz="16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692696" y="7150983"/>
            <a:ext cx="3744416" cy="255454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6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禁</a:t>
            </a:r>
            <a:endParaRPr lang="ja-JP" altLang="en-US" sz="16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192275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正方形/長方形 26"/>
          <p:cNvSpPr/>
          <p:nvPr/>
        </p:nvSpPr>
        <p:spPr>
          <a:xfrm>
            <a:off x="-603448" y="236642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火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3501008" y="236642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気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-60344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厳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350100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禁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46" name="グループ化 45"/>
          <p:cNvGrpSpPr/>
          <p:nvPr/>
        </p:nvGrpSpPr>
        <p:grpSpPr>
          <a:xfrm>
            <a:off x="869104" y="2311466"/>
            <a:ext cx="5019078" cy="5235627"/>
            <a:chOff x="6176963" y="4365625"/>
            <a:chExt cx="1655762" cy="1727200"/>
          </a:xfrm>
        </p:grpSpPr>
        <p:sp>
          <p:nvSpPr>
            <p:cNvPr id="47" name="AutoShape 235"/>
            <p:cNvSpPr>
              <a:spLocks noChangeArrowheads="1"/>
            </p:cNvSpPr>
            <p:nvPr/>
          </p:nvSpPr>
          <p:spPr bwMode="auto">
            <a:xfrm>
              <a:off x="6176963" y="4437063"/>
              <a:ext cx="1655762" cy="1655762"/>
            </a:xfrm>
            <a:custGeom>
              <a:avLst/>
              <a:gdLst>
                <a:gd name="G0" fmla="+- 1740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1" y="16561"/>
                  </a:moveTo>
                  <a:cubicBezTo>
                    <a:pt x="19128" y="14939"/>
                    <a:pt x="19860" y="12902"/>
                    <a:pt x="19860" y="10800"/>
                  </a:cubicBezTo>
                  <a:cubicBezTo>
                    <a:pt x="19860" y="5796"/>
                    <a:pt x="15803" y="1740"/>
                    <a:pt x="10800" y="1740"/>
                  </a:cubicBezTo>
                  <a:cubicBezTo>
                    <a:pt x="8697" y="1739"/>
                    <a:pt x="6660" y="2471"/>
                    <a:pt x="5038" y="3808"/>
                  </a:cubicBezTo>
                  <a:close/>
                  <a:moveTo>
                    <a:pt x="3808" y="5038"/>
                  </a:moveTo>
                  <a:cubicBezTo>
                    <a:pt x="2471" y="6660"/>
                    <a:pt x="1740" y="8697"/>
                    <a:pt x="1740" y="10799"/>
                  </a:cubicBezTo>
                  <a:cubicBezTo>
                    <a:pt x="1740" y="15803"/>
                    <a:pt x="5796" y="19860"/>
                    <a:pt x="10800" y="19860"/>
                  </a:cubicBezTo>
                  <a:cubicBezTo>
                    <a:pt x="12902" y="19860"/>
                    <a:pt x="14939" y="19128"/>
                    <a:pt x="16561" y="17791"/>
                  </a:cubicBezTo>
                  <a:close/>
                </a:path>
              </a:pathLst>
            </a:custGeom>
            <a:solidFill>
              <a:srgbClr val="FF0000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48" name="Group 236"/>
            <p:cNvGrpSpPr>
              <a:grpSpLocks/>
            </p:cNvGrpSpPr>
            <p:nvPr/>
          </p:nvGrpSpPr>
          <p:grpSpPr bwMode="auto">
            <a:xfrm>
              <a:off x="6459538" y="4365625"/>
              <a:ext cx="977900" cy="1539875"/>
              <a:chOff x="1986" y="845"/>
              <a:chExt cx="992" cy="1561"/>
            </a:xfrm>
          </p:grpSpPr>
          <p:grpSp>
            <p:nvGrpSpPr>
              <p:cNvPr id="49" name="Group 237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3528" y="1207"/>
                <a:chExt cx="992" cy="1561"/>
              </a:xfrm>
            </p:grpSpPr>
            <p:sp>
              <p:nvSpPr>
                <p:cNvPr id="57" name="Freeform 238"/>
                <p:cNvSpPr>
                  <a:spLocks/>
                </p:cNvSpPr>
                <p:nvPr/>
              </p:nvSpPr>
              <p:spPr bwMode="auto">
                <a:xfrm>
                  <a:off x="3528" y="1442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8" name="Freeform 239"/>
                <p:cNvSpPr>
                  <a:spLocks/>
                </p:cNvSpPr>
                <p:nvPr/>
              </p:nvSpPr>
              <p:spPr bwMode="auto">
                <a:xfrm>
                  <a:off x="4384" y="1577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9" name="Freeform 240"/>
                <p:cNvSpPr>
                  <a:spLocks/>
                </p:cNvSpPr>
                <p:nvPr/>
              </p:nvSpPr>
              <p:spPr bwMode="auto">
                <a:xfrm>
                  <a:off x="3741" y="1487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60" name="Freeform 241"/>
                <p:cNvSpPr>
                  <a:spLocks/>
                </p:cNvSpPr>
                <p:nvPr/>
              </p:nvSpPr>
              <p:spPr bwMode="auto">
                <a:xfrm>
                  <a:off x="3877" y="1207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0" name="Group 242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1992" y="830"/>
                <a:chExt cx="992" cy="1561"/>
              </a:xfrm>
            </p:grpSpPr>
            <p:sp>
              <p:nvSpPr>
                <p:cNvPr id="51" name="Freeform 243"/>
                <p:cNvSpPr>
                  <a:spLocks/>
                </p:cNvSpPr>
                <p:nvPr/>
              </p:nvSpPr>
              <p:spPr bwMode="auto">
                <a:xfrm>
                  <a:off x="1992" y="1065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2" name="Freeform 244"/>
                <p:cNvSpPr>
                  <a:spLocks/>
                </p:cNvSpPr>
                <p:nvPr/>
              </p:nvSpPr>
              <p:spPr bwMode="auto">
                <a:xfrm>
                  <a:off x="2848" y="1200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3" name="Freeform 245"/>
                <p:cNvSpPr>
                  <a:spLocks/>
                </p:cNvSpPr>
                <p:nvPr/>
              </p:nvSpPr>
              <p:spPr bwMode="auto">
                <a:xfrm>
                  <a:off x="2205" y="1110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" name="Freeform 246"/>
                <p:cNvSpPr>
                  <a:spLocks/>
                </p:cNvSpPr>
                <p:nvPr/>
              </p:nvSpPr>
              <p:spPr bwMode="auto">
                <a:xfrm>
                  <a:off x="2341" y="830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5" name="Freeform 247"/>
                <p:cNvSpPr>
                  <a:spLocks/>
                </p:cNvSpPr>
                <p:nvPr/>
              </p:nvSpPr>
              <p:spPr bwMode="auto">
                <a:xfrm>
                  <a:off x="2166" y="1256"/>
                  <a:ext cx="705" cy="110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6" name="Freeform 248"/>
                <p:cNvSpPr>
                  <a:spLocks/>
                </p:cNvSpPr>
                <p:nvPr/>
              </p:nvSpPr>
              <p:spPr bwMode="auto">
                <a:xfrm>
                  <a:off x="2349" y="1661"/>
                  <a:ext cx="418" cy="65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2710339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7583063"/>
            <a:ext cx="6597353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火気厳禁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188640" y="776536"/>
            <a:ext cx="6468888" cy="83099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48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危険物</a:t>
            </a:r>
            <a:r>
              <a:rPr lang="ja-JP" altLang="en-US" sz="4800" b="1" spc="50" dirty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取り扱いにつき</a:t>
            </a:r>
          </a:p>
        </p:txBody>
      </p:sp>
      <p:grpSp>
        <p:nvGrpSpPr>
          <p:cNvPr id="27" name="グループ化 26"/>
          <p:cNvGrpSpPr/>
          <p:nvPr/>
        </p:nvGrpSpPr>
        <p:grpSpPr>
          <a:xfrm>
            <a:off x="869104" y="1902533"/>
            <a:ext cx="5019078" cy="5235627"/>
            <a:chOff x="6176963" y="4365625"/>
            <a:chExt cx="1655762" cy="1727200"/>
          </a:xfrm>
        </p:grpSpPr>
        <p:sp>
          <p:nvSpPr>
            <p:cNvPr id="28" name="AutoShape 235"/>
            <p:cNvSpPr>
              <a:spLocks noChangeArrowheads="1"/>
            </p:cNvSpPr>
            <p:nvPr/>
          </p:nvSpPr>
          <p:spPr bwMode="auto">
            <a:xfrm>
              <a:off x="6176963" y="4437063"/>
              <a:ext cx="1655762" cy="1655762"/>
            </a:xfrm>
            <a:custGeom>
              <a:avLst/>
              <a:gdLst>
                <a:gd name="G0" fmla="+- 1740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1" y="16561"/>
                  </a:moveTo>
                  <a:cubicBezTo>
                    <a:pt x="19128" y="14939"/>
                    <a:pt x="19860" y="12902"/>
                    <a:pt x="19860" y="10800"/>
                  </a:cubicBezTo>
                  <a:cubicBezTo>
                    <a:pt x="19860" y="5796"/>
                    <a:pt x="15803" y="1740"/>
                    <a:pt x="10800" y="1740"/>
                  </a:cubicBezTo>
                  <a:cubicBezTo>
                    <a:pt x="8697" y="1739"/>
                    <a:pt x="6660" y="2471"/>
                    <a:pt x="5038" y="3808"/>
                  </a:cubicBezTo>
                  <a:close/>
                  <a:moveTo>
                    <a:pt x="3808" y="5038"/>
                  </a:moveTo>
                  <a:cubicBezTo>
                    <a:pt x="2471" y="6660"/>
                    <a:pt x="1740" y="8697"/>
                    <a:pt x="1740" y="10799"/>
                  </a:cubicBezTo>
                  <a:cubicBezTo>
                    <a:pt x="1740" y="15803"/>
                    <a:pt x="5796" y="19860"/>
                    <a:pt x="10800" y="19860"/>
                  </a:cubicBezTo>
                  <a:cubicBezTo>
                    <a:pt x="12902" y="19860"/>
                    <a:pt x="14939" y="19128"/>
                    <a:pt x="16561" y="17791"/>
                  </a:cubicBezTo>
                  <a:close/>
                </a:path>
              </a:pathLst>
            </a:custGeom>
            <a:solidFill>
              <a:srgbClr val="FF0000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44" name="Group 236"/>
            <p:cNvGrpSpPr>
              <a:grpSpLocks/>
            </p:cNvGrpSpPr>
            <p:nvPr/>
          </p:nvGrpSpPr>
          <p:grpSpPr bwMode="auto">
            <a:xfrm>
              <a:off x="6459538" y="4365625"/>
              <a:ext cx="977900" cy="1539875"/>
              <a:chOff x="1986" y="845"/>
              <a:chExt cx="992" cy="1561"/>
            </a:xfrm>
          </p:grpSpPr>
          <p:grpSp>
            <p:nvGrpSpPr>
              <p:cNvPr id="45" name="Group 237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3528" y="1207"/>
                <a:chExt cx="992" cy="1561"/>
              </a:xfrm>
            </p:grpSpPr>
            <p:sp>
              <p:nvSpPr>
                <p:cNvPr id="53" name="Freeform 238"/>
                <p:cNvSpPr>
                  <a:spLocks/>
                </p:cNvSpPr>
                <p:nvPr/>
              </p:nvSpPr>
              <p:spPr bwMode="auto">
                <a:xfrm>
                  <a:off x="3528" y="1442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" name="Freeform 239"/>
                <p:cNvSpPr>
                  <a:spLocks/>
                </p:cNvSpPr>
                <p:nvPr/>
              </p:nvSpPr>
              <p:spPr bwMode="auto">
                <a:xfrm>
                  <a:off x="4384" y="1577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5" name="Freeform 240"/>
                <p:cNvSpPr>
                  <a:spLocks/>
                </p:cNvSpPr>
                <p:nvPr/>
              </p:nvSpPr>
              <p:spPr bwMode="auto">
                <a:xfrm>
                  <a:off x="3741" y="1487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6" name="Freeform 241"/>
                <p:cNvSpPr>
                  <a:spLocks/>
                </p:cNvSpPr>
                <p:nvPr/>
              </p:nvSpPr>
              <p:spPr bwMode="auto">
                <a:xfrm>
                  <a:off x="3877" y="1207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6" name="Group 242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1992" y="830"/>
                <a:chExt cx="992" cy="1561"/>
              </a:xfrm>
            </p:grpSpPr>
            <p:sp>
              <p:nvSpPr>
                <p:cNvPr id="47" name="Freeform 243"/>
                <p:cNvSpPr>
                  <a:spLocks/>
                </p:cNvSpPr>
                <p:nvPr/>
              </p:nvSpPr>
              <p:spPr bwMode="auto">
                <a:xfrm>
                  <a:off x="1992" y="1065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48" name="Freeform 244"/>
                <p:cNvSpPr>
                  <a:spLocks/>
                </p:cNvSpPr>
                <p:nvPr/>
              </p:nvSpPr>
              <p:spPr bwMode="auto">
                <a:xfrm>
                  <a:off x="2848" y="1200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49" name="Freeform 245"/>
                <p:cNvSpPr>
                  <a:spLocks/>
                </p:cNvSpPr>
                <p:nvPr/>
              </p:nvSpPr>
              <p:spPr bwMode="auto">
                <a:xfrm>
                  <a:off x="2205" y="1110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0" name="Freeform 246"/>
                <p:cNvSpPr>
                  <a:spLocks/>
                </p:cNvSpPr>
                <p:nvPr/>
              </p:nvSpPr>
              <p:spPr bwMode="auto">
                <a:xfrm>
                  <a:off x="2341" y="830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1" name="Freeform 247"/>
                <p:cNvSpPr>
                  <a:spLocks/>
                </p:cNvSpPr>
                <p:nvPr/>
              </p:nvSpPr>
              <p:spPr bwMode="auto">
                <a:xfrm>
                  <a:off x="2166" y="1256"/>
                  <a:ext cx="705" cy="110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2" name="Freeform 248"/>
                <p:cNvSpPr>
                  <a:spLocks/>
                </p:cNvSpPr>
                <p:nvPr/>
              </p:nvSpPr>
              <p:spPr bwMode="auto">
                <a:xfrm>
                  <a:off x="2349" y="1661"/>
                  <a:ext cx="418" cy="65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91891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pop021_火気厳禁y</dc:title>
  <dc:subject>pop021_火気厳禁y</dc:subject>
  <dc:creator>http://www.digipot.net</dc:creator>
  <cp:lastModifiedBy/>
  <cp:revision>1</cp:revision>
  <dcterms:created xsi:type="dcterms:W3CDTF">2013-05-24T05:09:10Z</dcterms:created>
  <dcterms:modified xsi:type="dcterms:W3CDTF">2013-05-24T05:09:12Z</dcterms:modified>
  <cp:version>1</cp:version>
</cp:coreProperties>
</file>

<file path=docProps/thumbnail.jpeg>
</file>