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" y="-30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2013359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1975176" y="306313"/>
            <a:ext cx="5797156" cy="6047275"/>
            <a:chOff x="6176963" y="4365625"/>
            <a:chExt cx="1655762" cy="1727200"/>
          </a:xfrm>
        </p:grpSpPr>
        <p:sp>
          <p:nvSpPr>
            <p:cNvPr id="41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2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43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74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4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68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0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1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986944" y="2619106"/>
            <a:ext cx="3773620" cy="3936434"/>
            <a:chOff x="6176963" y="4365625"/>
            <a:chExt cx="1655762" cy="1727200"/>
          </a:xfrm>
        </p:grpSpPr>
        <p:sp>
          <p:nvSpPr>
            <p:cNvPr id="27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29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48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32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危険物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取り扱いにつき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厳禁</a:t>
            </a:r>
          </a:p>
        </p:txBody>
      </p:sp>
      <p:grpSp>
        <p:nvGrpSpPr>
          <p:cNvPr id="43" name="グループ化 42"/>
          <p:cNvGrpSpPr/>
          <p:nvPr/>
        </p:nvGrpSpPr>
        <p:grpSpPr>
          <a:xfrm>
            <a:off x="2192465" y="532978"/>
            <a:ext cx="5362578" cy="5593946"/>
            <a:chOff x="6176963" y="4365625"/>
            <a:chExt cx="1655762" cy="1727200"/>
          </a:xfrm>
        </p:grpSpPr>
        <p:sp>
          <p:nvSpPr>
            <p:cNvPr id="44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5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46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77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9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0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48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2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3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4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5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6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危険物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取り扱いにつき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299201" y="1170150"/>
            <a:ext cx="3149106" cy="3284974"/>
            <a:chOff x="6176963" y="4365625"/>
            <a:chExt cx="1655762" cy="1727200"/>
          </a:xfrm>
        </p:grpSpPr>
        <p:sp>
          <p:nvSpPr>
            <p:cNvPr id="29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31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39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0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1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2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33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7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8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pop021_火気厳禁x</dc:title>
  <dc:subject>pop021_火気厳禁x</dc:subject>
  <dc:creator>http://www.digipot.net</dc:creator>
  <cp:lastModifiedBy/>
  <cp:revision>1</cp:revision>
  <dcterms:created xsi:type="dcterms:W3CDTF">2013-05-24T05:09:18Z</dcterms:created>
  <dcterms:modified xsi:type="dcterms:W3CDTF">2013-05-24T05:09:20Z</dcterms:modified>
  <cp:version>1</cp:version>
</cp:coreProperties>
</file>