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44" d="100"/>
          <a:sy n="44" d="100"/>
        </p:scale>
        <p:origin x="-936" y="-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060848" y="344488"/>
            <a:ext cx="2893100" cy="9361039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扉の前にものを</a:t>
            </a:r>
            <a:endParaRPr lang="en-US" altLang="ja-JP" sz="9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置かないでください</a:t>
            </a:r>
            <a:endParaRPr lang="ja-JP" alt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534052" y="2235774"/>
            <a:ext cx="5821028" cy="5425474"/>
            <a:chOff x="4160838" y="4365625"/>
            <a:chExt cx="1728787" cy="1611313"/>
          </a:xfrm>
        </p:grpSpPr>
        <p:sp>
          <p:nvSpPr>
            <p:cNvPr id="26" name="Rectangle 219"/>
            <p:cNvSpPr>
              <a:spLocks noChangeArrowheads="1"/>
            </p:cNvSpPr>
            <p:nvPr/>
          </p:nvSpPr>
          <p:spPr bwMode="auto">
            <a:xfrm>
              <a:off x="4160838" y="4581525"/>
              <a:ext cx="1728787" cy="129540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Rectangle 140"/>
            <p:cNvSpPr>
              <a:spLocks noChangeArrowheads="1"/>
            </p:cNvSpPr>
            <p:nvPr/>
          </p:nvSpPr>
          <p:spPr bwMode="auto">
            <a:xfrm>
              <a:off x="4232275" y="4652963"/>
              <a:ext cx="792163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Rectangle 178"/>
            <p:cNvSpPr>
              <a:spLocks noChangeArrowheads="1"/>
            </p:cNvSpPr>
            <p:nvPr/>
          </p:nvSpPr>
          <p:spPr bwMode="auto">
            <a:xfrm>
              <a:off x="5024438" y="4652963"/>
              <a:ext cx="792162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" name="Group 179"/>
            <p:cNvGrpSpPr>
              <a:grpSpLocks/>
            </p:cNvGrpSpPr>
            <p:nvPr/>
          </p:nvGrpSpPr>
          <p:grpSpPr bwMode="auto">
            <a:xfrm>
              <a:off x="4376738" y="5067300"/>
              <a:ext cx="1223962" cy="909638"/>
              <a:chOff x="1487" y="2568"/>
              <a:chExt cx="1588" cy="1180"/>
            </a:xfrm>
          </p:grpSpPr>
          <p:grpSp>
            <p:nvGrpSpPr>
              <p:cNvPr id="58" name="Group 180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89" name="Freeform 18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Rectangle 18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Freeform 18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Freeform 18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Freeform 18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" name="Group 186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84" name="Freeform 18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" name="Rectangle 188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Freeform 189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Freeform 190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Freeform 19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0" name="Group 19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79" name="Freeform 19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Rectangle 19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Freeform 19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Freeform 19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Freeform 19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" name="Group 198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74" name="Freeform 19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Rectangle 200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Freeform 201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Freeform 202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Freeform 20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" name="Group 204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69" name="Freeform 20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Freeform 207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Freeform 208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Freeform 20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" name="Group 210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64" name="Freeform 21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21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Freeform 21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" name="Freeform 21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" name="Freeform 21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3" name="Group 216"/>
            <p:cNvGrpSpPr>
              <a:grpSpLocks/>
            </p:cNvGrpSpPr>
            <p:nvPr/>
          </p:nvGrpSpPr>
          <p:grpSpPr bwMode="auto">
            <a:xfrm>
              <a:off x="4737100" y="5373688"/>
              <a:ext cx="360363" cy="360362"/>
              <a:chOff x="489" y="3158"/>
              <a:chExt cx="498" cy="498"/>
            </a:xfrm>
          </p:grpSpPr>
          <p:sp>
            <p:nvSpPr>
              <p:cNvPr id="56" name="AutoShape 217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21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" name="Rectangle 220"/>
            <p:cNvSpPr>
              <a:spLocks noChangeArrowheads="1"/>
            </p:cNvSpPr>
            <p:nvPr/>
          </p:nvSpPr>
          <p:spPr bwMode="auto">
            <a:xfrm>
              <a:off x="4737100" y="4365625"/>
              <a:ext cx="576263" cy="215900"/>
            </a:xfrm>
            <a:prstGeom prst="rect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55" name="WordArt 221"/>
            <p:cNvSpPr>
              <a:spLocks noChangeArrowheads="1" noChangeShapeType="1" noTextEdit="1"/>
            </p:cNvSpPr>
            <p:nvPr/>
          </p:nvSpPr>
          <p:spPr bwMode="auto">
            <a:xfrm>
              <a:off x="4795838" y="4400550"/>
              <a:ext cx="457200" cy="14763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/>
          <p:cNvGrpSpPr/>
          <p:nvPr/>
        </p:nvGrpSpPr>
        <p:grpSpPr>
          <a:xfrm>
            <a:off x="712619" y="1296086"/>
            <a:ext cx="5463894" cy="5092608"/>
            <a:chOff x="4160838" y="4365625"/>
            <a:chExt cx="1728787" cy="1611313"/>
          </a:xfrm>
        </p:grpSpPr>
        <p:sp>
          <p:nvSpPr>
            <p:cNvPr id="27" name="Rectangle 219"/>
            <p:cNvSpPr>
              <a:spLocks noChangeArrowheads="1"/>
            </p:cNvSpPr>
            <p:nvPr/>
          </p:nvSpPr>
          <p:spPr bwMode="auto">
            <a:xfrm>
              <a:off x="4160838" y="4581525"/>
              <a:ext cx="1728787" cy="129540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Rectangle 140"/>
            <p:cNvSpPr>
              <a:spLocks noChangeArrowheads="1"/>
            </p:cNvSpPr>
            <p:nvPr/>
          </p:nvSpPr>
          <p:spPr bwMode="auto">
            <a:xfrm>
              <a:off x="4232275" y="4652963"/>
              <a:ext cx="792163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Rectangle 178"/>
            <p:cNvSpPr>
              <a:spLocks noChangeArrowheads="1"/>
            </p:cNvSpPr>
            <p:nvPr/>
          </p:nvSpPr>
          <p:spPr bwMode="auto">
            <a:xfrm>
              <a:off x="5024438" y="4652963"/>
              <a:ext cx="792162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" name="Group 179"/>
            <p:cNvGrpSpPr>
              <a:grpSpLocks/>
            </p:cNvGrpSpPr>
            <p:nvPr/>
          </p:nvGrpSpPr>
          <p:grpSpPr bwMode="auto">
            <a:xfrm>
              <a:off x="4376738" y="5067300"/>
              <a:ext cx="1223962" cy="909638"/>
              <a:chOff x="1487" y="2568"/>
              <a:chExt cx="1588" cy="1180"/>
            </a:xfrm>
          </p:grpSpPr>
          <p:grpSp>
            <p:nvGrpSpPr>
              <p:cNvPr id="36" name="Group 180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91" name="Freeform 18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Rectangle 18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Freeform 18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Freeform 18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" name="Freeform 18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" name="Group 186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86" name="Freeform 18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Rectangle 188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Freeform 189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Freeform 190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Freeform 19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" name="Group 19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81" name="Freeform 19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Rectangle 19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Freeform 19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4" name="Freeform 19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" name="Freeform 19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" name="Group 198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76" name="Freeform 19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Rectangle 200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Freeform 201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Freeform 202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20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" name="Group 204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71" name="Freeform 20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Freeform 207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4" name="Freeform 208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Freeform 20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" name="Group 210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66" name="Freeform 21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" name="Rectangle 21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Freeform 21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" name="Freeform 21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" name="Freeform 21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" name="Group 216"/>
            <p:cNvGrpSpPr>
              <a:grpSpLocks/>
            </p:cNvGrpSpPr>
            <p:nvPr/>
          </p:nvGrpSpPr>
          <p:grpSpPr bwMode="auto">
            <a:xfrm>
              <a:off x="4737100" y="5373688"/>
              <a:ext cx="360363" cy="360362"/>
              <a:chOff x="489" y="3158"/>
              <a:chExt cx="498" cy="498"/>
            </a:xfrm>
          </p:grpSpPr>
          <p:sp>
            <p:nvSpPr>
              <p:cNvPr id="34" name="AutoShape 217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21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" name="Rectangle 220"/>
            <p:cNvSpPr>
              <a:spLocks noChangeArrowheads="1"/>
            </p:cNvSpPr>
            <p:nvPr/>
          </p:nvSpPr>
          <p:spPr bwMode="auto">
            <a:xfrm>
              <a:off x="4737100" y="4365625"/>
              <a:ext cx="576263" cy="215900"/>
            </a:xfrm>
            <a:prstGeom prst="rect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33" name="WordArt 221"/>
            <p:cNvSpPr>
              <a:spLocks noChangeArrowheads="1" noChangeShapeType="1" noTextEdit="1"/>
            </p:cNvSpPr>
            <p:nvPr/>
          </p:nvSpPr>
          <p:spPr bwMode="auto">
            <a:xfrm>
              <a:off x="4795838" y="4400550"/>
              <a:ext cx="457200" cy="14763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</p:grpSp>
      <p:sp>
        <p:nvSpPr>
          <p:cNvPr id="96" name="正方形/長方形 95"/>
          <p:cNvSpPr/>
          <p:nvPr/>
        </p:nvSpPr>
        <p:spPr>
          <a:xfrm>
            <a:off x="0" y="6897216"/>
            <a:ext cx="6858000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扉の前にものを</a:t>
            </a:r>
            <a:endParaRPr lang="en-US" altLang="ja-JP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置かないでください</a:t>
            </a:r>
            <a:endParaRPr lang="ja-JP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4221088" y="848544"/>
            <a:ext cx="1200329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5400" dirty="0" smtClean="0"/>
              <a:t>非常口につき</a:t>
            </a:r>
            <a:endParaRPr lang="ja-JP" altLang="en-US" sz="5400" dirty="0"/>
          </a:p>
        </p:txBody>
      </p:sp>
      <p:sp>
        <p:nvSpPr>
          <p:cNvPr id="11" name="正方形/長方形 10"/>
          <p:cNvSpPr/>
          <p:nvPr/>
        </p:nvSpPr>
        <p:spPr>
          <a:xfrm>
            <a:off x="1424097" y="200472"/>
            <a:ext cx="2893100" cy="9361039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扉の前にものを</a:t>
            </a:r>
            <a:endParaRPr lang="en-US" altLang="ja-JP" sz="9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置かないでください</a:t>
            </a:r>
            <a:endParaRPr lang="ja-JP" alt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グループ化 45"/>
          <p:cNvGrpSpPr/>
          <p:nvPr/>
        </p:nvGrpSpPr>
        <p:grpSpPr>
          <a:xfrm>
            <a:off x="1350974" y="3047294"/>
            <a:ext cx="4187184" cy="3902654"/>
            <a:chOff x="4160838" y="4365625"/>
            <a:chExt cx="1728787" cy="1611313"/>
          </a:xfrm>
        </p:grpSpPr>
        <p:sp>
          <p:nvSpPr>
            <p:cNvPr id="47" name="Rectangle 219"/>
            <p:cNvSpPr>
              <a:spLocks noChangeArrowheads="1"/>
            </p:cNvSpPr>
            <p:nvPr/>
          </p:nvSpPr>
          <p:spPr bwMode="auto">
            <a:xfrm>
              <a:off x="4160838" y="4581525"/>
              <a:ext cx="1728787" cy="129540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Rectangle 140"/>
            <p:cNvSpPr>
              <a:spLocks noChangeArrowheads="1"/>
            </p:cNvSpPr>
            <p:nvPr/>
          </p:nvSpPr>
          <p:spPr bwMode="auto">
            <a:xfrm>
              <a:off x="4232275" y="4652963"/>
              <a:ext cx="792163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Rectangle 178"/>
            <p:cNvSpPr>
              <a:spLocks noChangeArrowheads="1"/>
            </p:cNvSpPr>
            <p:nvPr/>
          </p:nvSpPr>
          <p:spPr bwMode="auto">
            <a:xfrm>
              <a:off x="5024438" y="4652963"/>
              <a:ext cx="792162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" name="Group 179"/>
            <p:cNvGrpSpPr>
              <a:grpSpLocks/>
            </p:cNvGrpSpPr>
            <p:nvPr/>
          </p:nvGrpSpPr>
          <p:grpSpPr bwMode="auto">
            <a:xfrm>
              <a:off x="4376738" y="5067300"/>
              <a:ext cx="1223962" cy="909638"/>
              <a:chOff x="1487" y="2568"/>
              <a:chExt cx="1588" cy="1180"/>
            </a:xfrm>
          </p:grpSpPr>
          <p:grpSp>
            <p:nvGrpSpPr>
              <p:cNvPr id="56" name="Group 180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95" name="Freeform 18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Rectangle 18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Freeform 18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8" name="Freeform 18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9" name="Freeform 18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" name="Group 186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90" name="Freeform 18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Rectangle 188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Freeform 189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Freeform 190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Freeform 19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" name="Group 19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85" name="Freeform 19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Rectangle 19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Freeform 19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Freeform 19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Freeform 19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" name="Group 198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80" name="Freeform 19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Rectangle 200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Freeform 201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Freeform 202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4" name="Freeform 20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0" name="Group 204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67" name="Freeform 20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Freeform 207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" name="Freeform 208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Freeform 20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" name="Group 210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62" name="Freeform 21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Rectangle 21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Freeform 21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5" name="Freeform 21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" name="Freeform 21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1" name="Group 216"/>
            <p:cNvGrpSpPr>
              <a:grpSpLocks/>
            </p:cNvGrpSpPr>
            <p:nvPr/>
          </p:nvGrpSpPr>
          <p:grpSpPr bwMode="auto">
            <a:xfrm>
              <a:off x="4737100" y="5373688"/>
              <a:ext cx="360363" cy="360362"/>
              <a:chOff x="489" y="3158"/>
              <a:chExt cx="498" cy="498"/>
            </a:xfrm>
          </p:grpSpPr>
          <p:sp>
            <p:nvSpPr>
              <p:cNvPr id="54" name="AutoShape 217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21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" name="Rectangle 220"/>
            <p:cNvSpPr>
              <a:spLocks noChangeArrowheads="1"/>
            </p:cNvSpPr>
            <p:nvPr/>
          </p:nvSpPr>
          <p:spPr bwMode="auto">
            <a:xfrm>
              <a:off x="4737100" y="4365625"/>
              <a:ext cx="576263" cy="215900"/>
            </a:xfrm>
            <a:prstGeom prst="rect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53" name="WordArt 221"/>
            <p:cNvSpPr>
              <a:spLocks noChangeArrowheads="1" noChangeShapeType="1" noTextEdit="1"/>
            </p:cNvSpPr>
            <p:nvPr/>
          </p:nvSpPr>
          <p:spPr bwMode="auto">
            <a:xfrm>
              <a:off x="4795838" y="4400550"/>
              <a:ext cx="457200" cy="14763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</p:grpSp>
      <p:sp>
        <p:nvSpPr>
          <p:cNvPr id="100" name="正方形/長方形 99"/>
          <p:cNvSpPr/>
          <p:nvPr/>
        </p:nvSpPr>
        <p:spPr>
          <a:xfrm>
            <a:off x="272480" y="198352"/>
            <a:ext cx="625286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</a:t>
            </a:r>
            <a:endParaRPr lang="en-US" altLang="ja-JP" sz="9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ものを</a:t>
            </a:r>
            <a:endParaRPr lang="ja-JP" altLang="en-US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1" name="正方形/長方形 100"/>
          <p:cNvSpPr/>
          <p:nvPr/>
        </p:nvSpPr>
        <p:spPr>
          <a:xfrm>
            <a:off x="272480" y="7401272"/>
            <a:ext cx="625286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</a:t>
            </a:r>
            <a:r>
              <a:rPr lang="en-US" altLang="ja-JP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ください</a:t>
            </a:r>
            <a:endParaRPr lang="ja-JP" alt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954158" y="2216696"/>
            <a:ext cx="4980816" cy="4642356"/>
            <a:chOff x="4160838" y="4365625"/>
            <a:chExt cx="1728787" cy="1611313"/>
          </a:xfrm>
        </p:grpSpPr>
        <p:sp>
          <p:nvSpPr>
            <p:cNvPr id="28" name="Rectangle 219"/>
            <p:cNvSpPr>
              <a:spLocks noChangeArrowheads="1"/>
            </p:cNvSpPr>
            <p:nvPr/>
          </p:nvSpPr>
          <p:spPr bwMode="auto">
            <a:xfrm>
              <a:off x="4160838" y="4581525"/>
              <a:ext cx="1728787" cy="1295400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Rectangle 140"/>
            <p:cNvSpPr>
              <a:spLocks noChangeArrowheads="1"/>
            </p:cNvSpPr>
            <p:nvPr/>
          </p:nvSpPr>
          <p:spPr bwMode="auto">
            <a:xfrm>
              <a:off x="4232275" y="4652963"/>
              <a:ext cx="792163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178"/>
            <p:cNvSpPr>
              <a:spLocks noChangeArrowheads="1"/>
            </p:cNvSpPr>
            <p:nvPr/>
          </p:nvSpPr>
          <p:spPr bwMode="auto">
            <a:xfrm>
              <a:off x="5024438" y="4652963"/>
              <a:ext cx="792162" cy="122396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" name="Group 179"/>
            <p:cNvGrpSpPr>
              <a:grpSpLocks/>
            </p:cNvGrpSpPr>
            <p:nvPr/>
          </p:nvGrpSpPr>
          <p:grpSpPr bwMode="auto">
            <a:xfrm>
              <a:off x="4376738" y="5067300"/>
              <a:ext cx="1223962" cy="909638"/>
              <a:chOff x="1487" y="2568"/>
              <a:chExt cx="1588" cy="1180"/>
            </a:xfrm>
          </p:grpSpPr>
          <p:grpSp>
            <p:nvGrpSpPr>
              <p:cNvPr id="52" name="Group 180"/>
              <p:cNvGrpSpPr>
                <a:grpSpLocks/>
              </p:cNvGrpSpPr>
              <p:nvPr/>
            </p:nvGrpSpPr>
            <p:grpSpPr bwMode="auto">
              <a:xfrm>
                <a:off x="1487" y="3294"/>
                <a:ext cx="590" cy="454"/>
                <a:chOff x="1487" y="3294"/>
                <a:chExt cx="590" cy="454"/>
              </a:xfrm>
            </p:grpSpPr>
            <p:sp>
              <p:nvSpPr>
                <p:cNvPr id="93" name="Freeform 18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Rectangle 18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Freeform 18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Freeform 18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7" name="Freeform 18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" name="Group 186"/>
              <p:cNvGrpSpPr>
                <a:grpSpLocks/>
              </p:cNvGrpSpPr>
              <p:nvPr/>
            </p:nvGrpSpPr>
            <p:grpSpPr bwMode="auto">
              <a:xfrm>
                <a:off x="1986" y="3294"/>
                <a:ext cx="590" cy="454"/>
                <a:chOff x="1487" y="3294"/>
                <a:chExt cx="590" cy="454"/>
              </a:xfrm>
            </p:grpSpPr>
            <p:sp>
              <p:nvSpPr>
                <p:cNvPr id="88" name="Freeform 18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Rectangle 188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Freeform 189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Freeform 190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Freeform 19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Group 192"/>
              <p:cNvGrpSpPr>
                <a:grpSpLocks/>
              </p:cNvGrpSpPr>
              <p:nvPr/>
            </p:nvGrpSpPr>
            <p:grpSpPr bwMode="auto">
              <a:xfrm>
                <a:off x="2485" y="3294"/>
                <a:ext cx="590" cy="454"/>
                <a:chOff x="1487" y="3294"/>
                <a:chExt cx="590" cy="454"/>
              </a:xfrm>
            </p:grpSpPr>
            <p:sp>
              <p:nvSpPr>
                <p:cNvPr id="83" name="Freeform 19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4" name="Rectangle 194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Freeform 195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Freeform 196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Freeform 197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" name="Group 198"/>
              <p:cNvGrpSpPr>
                <a:grpSpLocks/>
              </p:cNvGrpSpPr>
              <p:nvPr/>
            </p:nvGrpSpPr>
            <p:grpSpPr bwMode="auto">
              <a:xfrm>
                <a:off x="1668" y="2931"/>
                <a:ext cx="590" cy="454"/>
                <a:chOff x="1487" y="3294"/>
                <a:chExt cx="590" cy="454"/>
              </a:xfrm>
            </p:grpSpPr>
            <p:sp>
              <p:nvSpPr>
                <p:cNvPr id="78" name="Freeform 19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Rectangle 200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Freeform 201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Freeform 202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Freeform 203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" name="Group 204"/>
              <p:cNvGrpSpPr>
                <a:grpSpLocks/>
              </p:cNvGrpSpPr>
              <p:nvPr/>
            </p:nvGrpSpPr>
            <p:grpSpPr bwMode="auto">
              <a:xfrm>
                <a:off x="2167" y="2931"/>
                <a:ext cx="590" cy="454"/>
                <a:chOff x="1487" y="3294"/>
                <a:chExt cx="590" cy="454"/>
              </a:xfrm>
            </p:grpSpPr>
            <p:sp>
              <p:nvSpPr>
                <p:cNvPr id="73" name="Freeform 20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4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Freeform 207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Freeform 208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Freeform 209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" name="Group 210"/>
              <p:cNvGrpSpPr>
                <a:grpSpLocks/>
              </p:cNvGrpSpPr>
              <p:nvPr/>
            </p:nvGrpSpPr>
            <p:grpSpPr bwMode="auto">
              <a:xfrm>
                <a:off x="1941" y="2568"/>
                <a:ext cx="590" cy="454"/>
                <a:chOff x="1487" y="3294"/>
                <a:chExt cx="590" cy="454"/>
              </a:xfrm>
            </p:grpSpPr>
            <p:sp>
              <p:nvSpPr>
                <p:cNvPr id="58" name="Freeform 211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590" cy="454"/>
                </a:xfrm>
                <a:custGeom>
                  <a:avLst/>
                  <a:gdLst>
                    <a:gd name="T0" fmla="*/ 0 w 590"/>
                    <a:gd name="T1" fmla="*/ 454 h 454"/>
                    <a:gd name="T2" fmla="*/ 454 w 590"/>
                    <a:gd name="T3" fmla="*/ 454 h 454"/>
                    <a:gd name="T4" fmla="*/ 590 w 590"/>
                    <a:gd name="T5" fmla="*/ 318 h 454"/>
                    <a:gd name="T6" fmla="*/ 590 w 590"/>
                    <a:gd name="T7" fmla="*/ 0 h 454"/>
                    <a:gd name="T8" fmla="*/ 136 w 590"/>
                    <a:gd name="T9" fmla="*/ 0 h 454"/>
                    <a:gd name="T10" fmla="*/ 0 w 590"/>
                    <a:gd name="T11" fmla="*/ 136 h 454"/>
                    <a:gd name="T12" fmla="*/ 0 w 590"/>
                    <a:gd name="T13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0" h="454">
                      <a:moveTo>
                        <a:pt x="0" y="454"/>
                      </a:moveTo>
                      <a:lnTo>
                        <a:pt x="454" y="454"/>
                      </a:lnTo>
                      <a:lnTo>
                        <a:pt x="590" y="318"/>
                      </a:lnTo>
                      <a:lnTo>
                        <a:pt x="590" y="0"/>
                      </a:lnTo>
                      <a:lnTo>
                        <a:pt x="136" y="0"/>
                      </a:lnTo>
                      <a:lnTo>
                        <a:pt x="0" y="136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" name="Rectangle 212"/>
                <p:cNvSpPr>
                  <a:spLocks noChangeArrowheads="1"/>
                </p:cNvSpPr>
                <p:nvPr/>
              </p:nvSpPr>
              <p:spPr bwMode="auto">
                <a:xfrm>
                  <a:off x="1487" y="3430"/>
                  <a:ext cx="454" cy="318"/>
                </a:xfrm>
                <a:prstGeom prst="rect">
                  <a:avLst/>
                </a:prstGeom>
                <a:solidFill>
                  <a:srgbClr val="CC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Freeform 213"/>
                <p:cNvSpPr>
                  <a:spLocks/>
                </p:cNvSpPr>
                <p:nvPr/>
              </p:nvSpPr>
              <p:spPr bwMode="auto">
                <a:xfrm>
                  <a:off x="1941" y="3294"/>
                  <a:ext cx="136" cy="454"/>
                </a:xfrm>
                <a:custGeom>
                  <a:avLst/>
                  <a:gdLst>
                    <a:gd name="T0" fmla="*/ 0 w 136"/>
                    <a:gd name="T1" fmla="*/ 454 h 454"/>
                    <a:gd name="T2" fmla="*/ 0 w 136"/>
                    <a:gd name="T3" fmla="*/ 136 h 454"/>
                    <a:gd name="T4" fmla="*/ 136 w 136"/>
                    <a:gd name="T5" fmla="*/ 0 h 454"/>
                    <a:gd name="T6" fmla="*/ 136 w 136"/>
                    <a:gd name="T7" fmla="*/ 318 h 454"/>
                    <a:gd name="T8" fmla="*/ 0 w 136"/>
                    <a:gd name="T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454">
                      <a:moveTo>
                        <a:pt x="0" y="454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136" y="318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" name="Freeform 214"/>
                <p:cNvSpPr>
                  <a:spLocks/>
                </p:cNvSpPr>
                <p:nvPr/>
              </p:nvSpPr>
              <p:spPr bwMode="auto">
                <a:xfrm>
                  <a:off x="1714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Freeform 215"/>
                <p:cNvSpPr>
                  <a:spLocks/>
                </p:cNvSpPr>
                <p:nvPr/>
              </p:nvSpPr>
              <p:spPr bwMode="auto">
                <a:xfrm>
                  <a:off x="1487" y="3294"/>
                  <a:ext cx="363" cy="136"/>
                </a:xfrm>
                <a:custGeom>
                  <a:avLst/>
                  <a:gdLst>
                    <a:gd name="T0" fmla="*/ 227 w 363"/>
                    <a:gd name="T1" fmla="*/ 136 h 136"/>
                    <a:gd name="T2" fmla="*/ 0 w 363"/>
                    <a:gd name="T3" fmla="*/ 136 h 136"/>
                    <a:gd name="T4" fmla="*/ 136 w 363"/>
                    <a:gd name="T5" fmla="*/ 0 h 136"/>
                    <a:gd name="T6" fmla="*/ 363 w 363"/>
                    <a:gd name="T7" fmla="*/ 0 h 136"/>
                    <a:gd name="T8" fmla="*/ 227 w 363"/>
                    <a:gd name="T9" fmla="*/ 13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3" h="136">
                      <a:moveTo>
                        <a:pt x="227" y="136"/>
                      </a:moveTo>
                      <a:lnTo>
                        <a:pt x="0" y="136"/>
                      </a:lnTo>
                      <a:lnTo>
                        <a:pt x="136" y="0"/>
                      </a:lnTo>
                      <a:lnTo>
                        <a:pt x="363" y="0"/>
                      </a:lnTo>
                      <a:lnTo>
                        <a:pt x="227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CC9900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7" name="Group 216"/>
            <p:cNvGrpSpPr>
              <a:grpSpLocks/>
            </p:cNvGrpSpPr>
            <p:nvPr/>
          </p:nvGrpSpPr>
          <p:grpSpPr bwMode="auto">
            <a:xfrm>
              <a:off x="4737100" y="5373688"/>
              <a:ext cx="360363" cy="360362"/>
              <a:chOff x="489" y="3158"/>
              <a:chExt cx="498" cy="498"/>
            </a:xfrm>
          </p:grpSpPr>
          <p:sp>
            <p:nvSpPr>
              <p:cNvPr id="50" name="AutoShape 217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21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8" name="Rectangle 220"/>
            <p:cNvSpPr>
              <a:spLocks noChangeArrowheads="1"/>
            </p:cNvSpPr>
            <p:nvPr/>
          </p:nvSpPr>
          <p:spPr bwMode="auto">
            <a:xfrm>
              <a:off x="4737100" y="4365625"/>
              <a:ext cx="576263" cy="215900"/>
            </a:xfrm>
            <a:prstGeom prst="rect">
              <a:avLst/>
            </a:prstGeom>
            <a:gradFill rotWithShape="1">
              <a:gsLst>
                <a:gs pos="0">
                  <a:srgbClr val="339933"/>
                </a:gs>
                <a:gs pos="100000">
                  <a:srgbClr val="3399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49" name="WordArt 221"/>
            <p:cNvSpPr>
              <a:spLocks noChangeArrowheads="1" noChangeShapeType="1" noTextEdit="1"/>
            </p:cNvSpPr>
            <p:nvPr/>
          </p:nvSpPr>
          <p:spPr bwMode="auto">
            <a:xfrm>
              <a:off x="4795838" y="4400550"/>
              <a:ext cx="457200" cy="14763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メイリオ"/>
                  <a:ea typeface="メイリオ"/>
                  <a:cs typeface="メイリオ"/>
                </a:rPr>
                <a:t>非常口</a:t>
              </a:r>
            </a:p>
          </p:txBody>
        </p:sp>
      </p:grpSp>
      <p:sp>
        <p:nvSpPr>
          <p:cNvPr id="98" name="正方形/長方形 97"/>
          <p:cNvSpPr/>
          <p:nvPr/>
        </p:nvSpPr>
        <p:spPr>
          <a:xfrm>
            <a:off x="188640" y="776536"/>
            <a:ext cx="64688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非常口につき</a:t>
            </a:r>
            <a:endParaRPr lang="ja-JP" altLang="en-US" sz="48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9" name="正方形/長方形 98"/>
          <p:cNvSpPr/>
          <p:nvPr/>
        </p:nvSpPr>
        <p:spPr>
          <a:xfrm>
            <a:off x="0" y="7354813"/>
            <a:ext cx="6858000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扉の前にものを</a:t>
            </a:r>
            <a:endParaRPr lang="en-US" altLang="ja-JP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置かないでください</a:t>
            </a:r>
            <a:endParaRPr lang="ja-JP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pop020_扉の前にy</dc:title>
  <dc:subject>pop020_扉の前にy</dc:subject>
  <dc:creator>http://www.digipot.net</dc:creator>
  <cp:lastModifiedBy/>
  <cp:revision>1</cp:revision>
  <dcterms:created xsi:type="dcterms:W3CDTF">2013-05-24T05:09:30Z</dcterms:created>
  <dcterms:modified xsi:type="dcterms:W3CDTF">2013-05-24T05:09:32Z</dcterms:modified>
  <cp:version>1</cp:version>
</cp:coreProperties>
</file>