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" y="-30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00472" y="1996385"/>
            <a:ext cx="943304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グループ化 93"/>
          <p:cNvGrpSpPr/>
          <p:nvPr/>
        </p:nvGrpSpPr>
        <p:grpSpPr>
          <a:xfrm>
            <a:off x="1457171" y="430214"/>
            <a:ext cx="6307734" cy="5879106"/>
            <a:chOff x="4160838" y="4365625"/>
            <a:chExt cx="1728787" cy="1611313"/>
          </a:xfrm>
        </p:grpSpPr>
        <p:sp>
          <p:nvSpPr>
            <p:cNvPr id="95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8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104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135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7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5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130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3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6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125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7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9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7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120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8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115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9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110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1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9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102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0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01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2641394" y="2805378"/>
            <a:ext cx="3939288" cy="3671604"/>
            <a:chOff x="4160838" y="4365625"/>
            <a:chExt cx="1728787" cy="1611313"/>
          </a:xfrm>
        </p:grpSpPr>
        <p:sp>
          <p:nvSpPr>
            <p:cNvPr id="27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47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87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82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77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72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67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62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2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35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4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96" name="正方形/長方形 95"/>
          <p:cNvSpPr/>
          <p:nvPr/>
        </p:nvSpPr>
        <p:spPr>
          <a:xfrm>
            <a:off x="200472" y="276350"/>
            <a:ext cx="943304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非常口につき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00472" y="2592780"/>
            <a:ext cx="943304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2996095" y="1518683"/>
            <a:ext cx="4019302" cy="3746182"/>
            <a:chOff x="4160838" y="4365625"/>
            <a:chExt cx="1728787" cy="1611313"/>
          </a:xfrm>
        </p:grpSpPr>
        <p:sp>
          <p:nvSpPr>
            <p:cNvPr id="29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38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92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87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82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77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72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44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36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5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97" name="正方形/長方形 96"/>
          <p:cNvSpPr/>
          <p:nvPr/>
        </p:nvSpPr>
        <p:spPr>
          <a:xfrm>
            <a:off x="272480" y="198352"/>
            <a:ext cx="93610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ja-JP" alt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8" name="正方形/長方形 97"/>
          <p:cNvSpPr/>
          <p:nvPr/>
        </p:nvSpPr>
        <p:spPr>
          <a:xfrm>
            <a:off x="272480" y="5373216"/>
            <a:ext cx="93610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3386046" y="1146414"/>
            <a:ext cx="3044553" cy="2837670"/>
            <a:chOff x="4160838" y="4365625"/>
            <a:chExt cx="1728787" cy="1611313"/>
          </a:xfrm>
        </p:grpSpPr>
        <p:sp>
          <p:nvSpPr>
            <p:cNvPr id="29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2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38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93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9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64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0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59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54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2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49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44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36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4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5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98" name="正方形/長方形 9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非常口につき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200472" y="4050617"/>
            <a:ext cx="943304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pop020_扉の前にx</dc:title>
  <dc:subject>pop020_扉の前にx</dc:subject>
  <dc:creator>http://www.digipot.net</dc:creator>
  <cp:lastModifiedBy/>
  <cp:revision>1</cp:revision>
  <dcterms:created xsi:type="dcterms:W3CDTF">2013-05-24T05:09:40Z</dcterms:created>
  <dcterms:modified xsi:type="dcterms:W3CDTF">2013-05-24T05:09:42Z</dcterms:modified>
  <cp:version>1</cp:version>
</cp:coreProperties>
</file>