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44" d="100"/>
          <a:sy n="44" d="100"/>
        </p:scale>
        <p:origin x="-936" y="-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7200800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開放禁止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/>
          <p:cNvGrpSpPr/>
          <p:nvPr/>
        </p:nvGrpSpPr>
        <p:grpSpPr>
          <a:xfrm>
            <a:off x="488950" y="2398083"/>
            <a:ext cx="5801014" cy="5868311"/>
            <a:chOff x="488950" y="4719638"/>
            <a:chExt cx="1368425" cy="1384300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67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65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9744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開放禁止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774929" y="1334898"/>
            <a:ext cx="5229056" cy="5289716"/>
            <a:chOff x="488950" y="4719638"/>
            <a:chExt cx="1368425" cy="1384300"/>
          </a:xfrm>
        </p:grpSpPr>
        <p:sp>
          <p:nvSpPr>
            <p:cNvPr id="27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33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31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848544"/>
            <a:ext cx="1200329" cy="75713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/>
              <a:t>戸締りしてください</a:t>
            </a:r>
            <a:endParaRPr lang="ja-JP" altLang="en-US" sz="54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放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止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60344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50100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放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止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774929" y="2483411"/>
            <a:ext cx="5229056" cy="5289716"/>
            <a:chOff x="488950" y="4719638"/>
            <a:chExt cx="1368425" cy="1384300"/>
          </a:xfrm>
        </p:grpSpPr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53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0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51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583063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開放禁止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88640" y="776536"/>
            <a:ext cx="64688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戸締りして</a:t>
            </a:r>
            <a:r>
              <a:rPr lang="ja-JP" altLang="en-US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ください</a:t>
            </a:r>
          </a:p>
        </p:txBody>
      </p:sp>
      <p:grpSp>
        <p:nvGrpSpPr>
          <p:cNvPr id="27" name="グループ化 26"/>
          <p:cNvGrpSpPr/>
          <p:nvPr/>
        </p:nvGrpSpPr>
        <p:grpSpPr>
          <a:xfrm>
            <a:off x="855250" y="1960952"/>
            <a:ext cx="5022022" cy="5080280"/>
            <a:chOff x="488950" y="4719638"/>
            <a:chExt cx="1368425" cy="1384300"/>
          </a:xfrm>
        </p:grpSpPr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560388" y="4797425"/>
              <a:ext cx="1223962" cy="1223963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26"/>
            <p:cNvSpPr>
              <a:spLocks noChangeArrowheads="1"/>
            </p:cNvSpPr>
            <p:nvPr/>
          </p:nvSpPr>
          <p:spPr bwMode="auto">
            <a:xfrm>
              <a:off x="488950" y="4724400"/>
              <a:ext cx="1368425" cy="1368425"/>
            </a:xfrm>
            <a:custGeom>
              <a:avLst/>
              <a:gdLst>
                <a:gd name="G0" fmla="+- 1904 0 0"/>
                <a:gd name="G1" fmla="+- 21600 0 1904"/>
                <a:gd name="G2" fmla="+- 21600 0 19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4" y="10800"/>
                  </a:moveTo>
                  <a:cubicBezTo>
                    <a:pt x="1904" y="15713"/>
                    <a:pt x="5887" y="19696"/>
                    <a:pt x="10800" y="19696"/>
                  </a:cubicBezTo>
                  <a:cubicBezTo>
                    <a:pt x="15713" y="19696"/>
                    <a:pt x="19696" y="15713"/>
                    <a:pt x="19696" y="10800"/>
                  </a:cubicBezTo>
                  <a:cubicBezTo>
                    <a:pt x="19696" y="5887"/>
                    <a:pt x="15713" y="1904"/>
                    <a:pt x="10800" y="1904"/>
                  </a:cubicBezTo>
                  <a:cubicBezTo>
                    <a:pt x="5887" y="1904"/>
                    <a:pt x="1904" y="5887"/>
                    <a:pt x="1904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" name="Group 33"/>
            <p:cNvGrpSpPr>
              <a:grpSpLocks/>
            </p:cNvGrpSpPr>
            <p:nvPr/>
          </p:nvGrpSpPr>
          <p:grpSpPr bwMode="auto">
            <a:xfrm>
              <a:off x="757238" y="4719638"/>
              <a:ext cx="901700" cy="1384300"/>
              <a:chOff x="489" y="2931"/>
              <a:chExt cx="635" cy="953"/>
            </a:xfrm>
          </p:grpSpPr>
          <p:sp>
            <p:nvSpPr>
              <p:cNvPr id="49" name="Rectangle 34"/>
              <p:cNvSpPr>
                <a:spLocks noChangeArrowheads="1"/>
              </p:cNvSpPr>
              <p:nvPr/>
            </p:nvSpPr>
            <p:spPr bwMode="auto">
              <a:xfrm>
                <a:off x="489" y="3067"/>
                <a:ext cx="408" cy="681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412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35"/>
              <p:cNvSpPr>
                <a:spLocks noChangeArrowheads="1"/>
              </p:cNvSpPr>
              <p:nvPr/>
            </p:nvSpPr>
            <p:spPr bwMode="auto">
              <a:xfrm>
                <a:off x="512" y="3090"/>
                <a:ext cx="362" cy="63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36"/>
              <p:cNvSpPr>
                <a:spLocks noChangeArrowheads="1"/>
              </p:cNvSpPr>
              <p:nvPr/>
            </p:nvSpPr>
            <p:spPr bwMode="auto">
              <a:xfrm rot="5400000">
                <a:off x="512" y="3316"/>
                <a:ext cx="952" cy="182"/>
              </a:xfrm>
              <a:custGeom>
                <a:avLst/>
                <a:gdLst>
                  <a:gd name="G0" fmla="+- 3059 0 0"/>
                  <a:gd name="G1" fmla="+- 21600 0 3059"/>
                  <a:gd name="G2" fmla="*/ 3059 1 2"/>
                  <a:gd name="G3" fmla="+- 21600 0 G2"/>
                  <a:gd name="G4" fmla="+/ 3059 21600 2"/>
                  <a:gd name="G5" fmla="+/ G1 0 2"/>
                  <a:gd name="G6" fmla="*/ 21600 21600 3059"/>
                  <a:gd name="G7" fmla="*/ G6 1 2"/>
                  <a:gd name="G8" fmla="+- 21600 0 G7"/>
                  <a:gd name="G9" fmla="*/ 21600 1 2"/>
                  <a:gd name="G10" fmla="+- 3059 0 G9"/>
                  <a:gd name="G11" fmla="?: G10 G8 0"/>
                  <a:gd name="G12" fmla="?: G10 G7 21600"/>
                  <a:gd name="T0" fmla="*/ 20070 w 21600"/>
                  <a:gd name="T1" fmla="*/ 10800 h 21600"/>
                  <a:gd name="T2" fmla="*/ 10800 w 21600"/>
                  <a:gd name="T3" fmla="*/ 21600 h 21600"/>
                  <a:gd name="T4" fmla="*/ 1530 w 21600"/>
                  <a:gd name="T5" fmla="*/ 10800 h 21600"/>
                  <a:gd name="T6" fmla="*/ 10800 w 21600"/>
                  <a:gd name="T7" fmla="*/ 0 h 21600"/>
                  <a:gd name="T8" fmla="*/ 3330 w 21600"/>
                  <a:gd name="T9" fmla="*/ 3330 h 21600"/>
                  <a:gd name="T10" fmla="*/ 18270 w 21600"/>
                  <a:gd name="T11" fmla="*/ 1827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059" y="21600"/>
                    </a:lnTo>
                    <a:lnTo>
                      <a:pt x="1854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37"/>
              <p:cNvSpPr>
                <a:spLocks noChangeArrowheads="1"/>
              </p:cNvSpPr>
              <p:nvPr/>
            </p:nvSpPr>
            <p:spPr bwMode="auto">
              <a:xfrm>
                <a:off x="1079" y="2931"/>
                <a:ext cx="45" cy="953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6" name="Group 45"/>
            <p:cNvGrpSpPr>
              <a:grpSpLocks/>
            </p:cNvGrpSpPr>
            <p:nvPr/>
          </p:nvGrpSpPr>
          <p:grpSpPr bwMode="auto">
            <a:xfrm>
              <a:off x="903288" y="5140325"/>
              <a:ext cx="536575" cy="536575"/>
              <a:chOff x="489" y="3158"/>
              <a:chExt cx="498" cy="498"/>
            </a:xfrm>
          </p:grpSpPr>
          <p:sp>
            <p:nvSpPr>
              <p:cNvPr id="47" name="AutoShape 38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chemeClr val="bg1"/>
              </a:solidFill>
              <a:ln w="571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43"/>
              <p:cNvSpPr>
                <a:spLocks noChangeArrowheads="1"/>
              </p:cNvSpPr>
              <p:nvPr/>
            </p:nvSpPr>
            <p:spPr bwMode="auto">
              <a:xfrm rot="2700000">
                <a:off x="489" y="3158"/>
                <a:ext cx="498" cy="498"/>
              </a:xfrm>
              <a:prstGeom prst="plus">
                <a:avLst>
                  <a:gd name="adj" fmla="val 39634"/>
                </a:avLst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pop018_開放禁止y</dc:title>
  <dc:subject>pop018_開放禁止y</dc:subject>
  <dc:creator>http://www.digipot.net</dc:creator>
  <cp:lastModifiedBy/>
  <cp:revision>1</cp:revision>
  <dcterms:created xsi:type="dcterms:W3CDTF">2013-05-24T05:08:17Z</dcterms:created>
  <dcterms:modified xsi:type="dcterms:W3CDTF">2013-05-24T05:08:20Z</dcterms:modified>
  <cp:version>1</cp:version>
</cp:coreProperties>
</file>