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4" r:id="rId2"/>
    <p:sldId id="265" r:id="rId3"/>
    <p:sldId id="266" r:id="rId4"/>
    <p:sldId id="267" r:id="rId5"/>
    <p:sldId id="268" r:id="rId6"/>
    <p:sldId id="269" r:id="rId7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01" y="-307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978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3598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0894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7895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506" y="2906714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21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058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8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8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2013/5/24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5753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144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2013/5/24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4866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1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3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1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6855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2427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DB322-AD3D-4C98-9025-D34F882C9D0C}" type="datetimeFigureOut">
              <a:rPr kumimoji="1" lang="ja-JP" altLang="en-US" smtClean="0"/>
              <a:t>2013/5/24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2856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7" name="正方形/長方形 956"/>
          <p:cNvSpPr/>
          <p:nvPr/>
        </p:nvSpPr>
        <p:spPr>
          <a:xfrm>
            <a:off x="128464" y="2013359"/>
            <a:ext cx="9433048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開放禁止</a:t>
            </a:r>
            <a:endParaRPr lang="ja-JP" altLang="en-US" sz="1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10597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グループ化 24"/>
          <p:cNvGrpSpPr/>
          <p:nvPr/>
        </p:nvGrpSpPr>
        <p:grpSpPr>
          <a:xfrm>
            <a:off x="1937577" y="463192"/>
            <a:ext cx="5801014" cy="5868311"/>
            <a:chOff x="488950" y="4719638"/>
            <a:chExt cx="1368425" cy="1384300"/>
          </a:xfrm>
        </p:grpSpPr>
        <p:sp>
          <p:nvSpPr>
            <p:cNvPr id="26" name="Oval 5"/>
            <p:cNvSpPr>
              <a:spLocks noChangeArrowheads="1"/>
            </p:cNvSpPr>
            <p:nvPr/>
          </p:nvSpPr>
          <p:spPr bwMode="auto">
            <a:xfrm>
              <a:off x="560388" y="4797425"/>
              <a:ext cx="1223962" cy="1223963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" name="AutoShape 26"/>
            <p:cNvSpPr>
              <a:spLocks noChangeArrowheads="1"/>
            </p:cNvSpPr>
            <p:nvPr/>
          </p:nvSpPr>
          <p:spPr bwMode="auto">
            <a:xfrm>
              <a:off x="488950" y="4724400"/>
              <a:ext cx="1368425" cy="1368425"/>
            </a:xfrm>
            <a:custGeom>
              <a:avLst/>
              <a:gdLst>
                <a:gd name="G0" fmla="+- 1904 0 0"/>
                <a:gd name="G1" fmla="+- 21600 0 1904"/>
                <a:gd name="G2" fmla="+- 21600 0 190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904" y="10800"/>
                  </a:moveTo>
                  <a:cubicBezTo>
                    <a:pt x="1904" y="15713"/>
                    <a:pt x="5887" y="19696"/>
                    <a:pt x="10800" y="19696"/>
                  </a:cubicBezTo>
                  <a:cubicBezTo>
                    <a:pt x="15713" y="19696"/>
                    <a:pt x="19696" y="15713"/>
                    <a:pt x="19696" y="10800"/>
                  </a:cubicBezTo>
                  <a:cubicBezTo>
                    <a:pt x="19696" y="5887"/>
                    <a:pt x="15713" y="1904"/>
                    <a:pt x="10800" y="1904"/>
                  </a:cubicBezTo>
                  <a:cubicBezTo>
                    <a:pt x="5887" y="1904"/>
                    <a:pt x="1904" y="5887"/>
                    <a:pt x="1904" y="1080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8" name="Group 33"/>
            <p:cNvGrpSpPr>
              <a:grpSpLocks/>
            </p:cNvGrpSpPr>
            <p:nvPr/>
          </p:nvGrpSpPr>
          <p:grpSpPr bwMode="auto">
            <a:xfrm>
              <a:off x="757238" y="4719638"/>
              <a:ext cx="901700" cy="1384300"/>
              <a:chOff x="489" y="2931"/>
              <a:chExt cx="635" cy="953"/>
            </a:xfrm>
          </p:grpSpPr>
          <p:sp>
            <p:nvSpPr>
              <p:cNvPr id="32" name="Rectangle 34"/>
              <p:cNvSpPr>
                <a:spLocks noChangeArrowheads="1"/>
              </p:cNvSpPr>
              <p:nvPr/>
            </p:nvSpPr>
            <p:spPr bwMode="auto">
              <a:xfrm>
                <a:off x="489" y="3067"/>
                <a:ext cx="408" cy="681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412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" name="Rectangle 35"/>
              <p:cNvSpPr>
                <a:spLocks noChangeArrowheads="1"/>
              </p:cNvSpPr>
              <p:nvPr/>
            </p:nvSpPr>
            <p:spPr bwMode="auto">
              <a:xfrm>
                <a:off x="512" y="3090"/>
                <a:ext cx="362" cy="63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" name="AutoShape 36"/>
              <p:cNvSpPr>
                <a:spLocks noChangeArrowheads="1"/>
              </p:cNvSpPr>
              <p:nvPr/>
            </p:nvSpPr>
            <p:spPr bwMode="auto">
              <a:xfrm rot="5400000">
                <a:off x="512" y="3316"/>
                <a:ext cx="952" cy="182"/>
              </a:xfrm>
              <a:custGeom>
                <a:avLst/>
                <a:gdLst>
                  <a:gd name="G0" fmla="+- 3059 0 0"/>
                  <a:gd name="G1" fmla="+- 21600 0 3059"/>
                  <a:gd name="G2" fmla="*/ 3059 1 2"/>
                  <a:gd name="G3" fmla="+- 21600 0 G2"/>
                  <a:gd name="G4" fmla="+/ 3059 21600 2"/>
                  <a:gd name="G5" fmla="+/ G1 0 2"/>
                  <a:gd name="G6" fmla="*/ 21600 21600 3059"/>
                  <a:gd name="G7" fmla="*/ G6 1 2"/>
                  <a:gd name="G8" fmla="+- 21600 0 G7"/>
                  <a:gd name="G9" fmla="*/ 21600 1 2"/>
                  <a:gd name="G10" fmla="+- 3059 0 G9"/>
                  <a:gd name="G11" fmla="?: G10 G8 0"/>
                  <a:gd name="G12" fmla="?: G10 G7 21600"/>
                  <a:gd name="T0" fmla="*/ 20070 w 21600"/>
                  <a:gd name="T1" fmla="*/ 10800 h 21600"/>
                  <a:gd name="T2" fmla="*/ 10800 w 21600"/>
                  <a:gd name="T3" fmla="*/ 21600 h 21600"/>
                  <a:gd name="T4" fmla="*/ 1530 w 21600"/>
                  <a:gd name="T5" fmla="*/ 10800 h 21600"/>
                  <a:gd name="T6" fmla="*/ 10800 w 21600"/>
                  <a:gd name="T7" fmla="*/ 0 h 21600"/>
                  <a:gd name="T8" fmla="*/ 3330 w 21600"/>
                  <a:gd name="T9" fmla="*/ 3330 h 21600"/>
                  <a:gd name="T10" fmla="*/ 18270 w 21600"/>
                  <a:gd name="T11" fmla="*/ 1827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059" y="21600"/>
                    </a:lnTo>
                    <a:lnTo>
                      <a:pt x="18541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" name="Rectangle 37"/>
              <p:cNvSpPr>
                <a:spLocks noChangeArrowheads="1"/>
              </p:cNvSpPr>
              <p:nvPr/>
            </p:nvSpPr>
            <p:spPr bwMode="auto">
              <a:xfrm>
                <a:off x="1079" y="2931"/>
                <a:ext cx="45" cy="953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9" name="Group 45"/>
            <p:cNvGrpSpPr>
              <a:grpSpLocks/>
            </p:cNvGrpSpPr>
            <p:nvPr/>
          </p:nvGrpSpPr>
          <p:grpSpPr bwMode="auto">
            <a:xfrm>
              <a:off x="903288" y="5140325"/>
              <a:ext cx="536575" cy="536575"/>
              <a:chOff x="489" y="3158"/>
              <a:chExt cx="498" cy="498"/>
            </a:xfrm>
          </p:grpSpPr>
          <p:sp>
            <p:nvSpPr>
              <p:cNvPr id="30" name="AutoShape 38"/>
              <p:cNvSpPr>
                <a:spLocks noChangeArrowheads="1"/>
              </p:cNvSpPr>
              <p:nvPr/>
            </p:nvSpPr>
            <p:spPr bwMode="auto">
              <a:xfrm rot="2700000">
                <a:off x="489" y="3158"/>
                <a:ext cx="498" cy="498"/>
              </a:xfrm>
              <a:prstGeom prst="plus">
                <a:avLst>
                  <a:gd name="adj" fmla="val 39634"/>
                </a:avLst>
              </a:prstGeom>
              <a:solidFill>
                <a:schemeClr val="bg1"/>
              </a:solidFill>
              <a:ln w="57150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" name="AutoShape 43"/>
              <p:cNvSpPr>
                <a:spLocks noChangeArrowheads="1"/>
              </p:cNvSpPr>
              <p:nvPr/>
            </p:nvSpPr>
            <p:spPr bwMode="auto">
              <a:xfrm rot="2700000">
                <a:off x="489" y="3158"/>
                <a:ext cx="498" cy="498"/>
              </a:xfrm>
              <a:prstGeom prst="plus">
                <a:avLst>
                  <a:gd name="adj" fmla="val 39634"/>
                </a:avLst>
              </a:prstGeom>
              <a:solidFill>
                <a:srgbClr val="FF0000">
                  <a:alpha val="7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53011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正方形/長方形 29"/>
          <p:cNvSpPr/>
          <p:nvPr/>
        </p:nvSpPr>
        <p:spPr>
          <a:xfrm>
            <a:off x="272480" y="332656"/>
            <a:ext cx="9361040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開放禁止</a:t>
            </a:r>
            <a:endParaRPr lang="ja-JP" altLang="en-US" sz="1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69" name="グループ化 68"/>
          <p:cNvGrpSpPr/>
          <p:nvPr/>
        </p:nvGrpSpPr>
        <p:grpSpPr>
          <a:xfrm>
            <a:off x="2990555" y="2799540"/>
            <a:ext cx="3695058" cy="3737924"/>
            <a:chOff x="488950" y="4719638"/>
            <a:chExt cx="1368425" cy="1384300"/>
          </a:xfrm>
        </p:grpSpPr>
        <p:sp>
          <p:nvSpPr>
            <p:cNvPr id="70" name="Oval 5"/>
            <p:cNvSpPr>
              <a:spLocks noChangeArrowheads="1"/>
            </p:cNvSpPr>
            <p:nvPr/>
          </p:nvSpPr>
          <p:spPr bwMode="auto">
            <a:xfrm>
              <a:off x="560388" y="4797425"/>
              <a:ext cx="1223962" cy="1223963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" name="AutoShape 26"/>
            <p:cNvSpPr>
              <a:spLocks noChangeArrowheads="1"/>
            </p:cNvSpPr>
            <p:nvPr/>
          </p:nvSpPr>
          <p:spPr bwMode="auto">
            <a:xfrm>
              <a:off x="488950" y="4724400"/>
              <a:ext cx="1368425" cy="1368425"/>
            </a:xfrm>
            <a:custGeom>
              <a:avLst/>
              <a:gdLst>
                <a:gd name="G0" fmla="+- 1904 0 0"/>
                <a:gd name="G1" fmla="+- 21600 0 1904"/>
                <a:gd name="G2" fmla="+- 21600 0 190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904" y="10800"/>
                  </a:moveTo>
                  <a:cubicBezTo>
                    <a:pt x="1904" y="15713"/>
                    <a:pt x="5887" y="19696"/>
                    <a:pt x="10800" y="19696"/>
                  </a:cubicBezTo>
                  <a:cubicBezTo>
                    <a:pt x="15713" y="19696"/>
                    <a:pt x="19696" y="15713"/>
                    <a:pt x="19696" y="10800"/>
                  </a:cubicBezTo>
                  <a:cubicBezTo>
                    <a:pt x="19696" y="5887"/>
                    <a:pt x="15713" y="1904"/>
                    <a:pt x="10800" y="1904"/>
                  </a:cubicBezTo>
                  <a:cubicBezTo>
                    <a:pt x="5887" y="1904"/>
                    <a:pt x="1904" y="5887"/>
                    <a:pt x="1904" y="1080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2" name="Group 33"/>
            <p:cNvGrpSpPr>
              <a:grpSpLocks/>
            </p:cNvGrpSpPr>
            <p:nvPr/>
          </p:nvGrpSpPr>
          <p:grpSpPr bwMode="auto">
            <a:xfrm>
              <a:off x="757238" y="4719638"/>
              <a:ext cx="901700" cy="1384300"/>
              <a:chOff x="489" y="2931"/>
              <a:chExt cx="635" cy="953"/>
            </a:xfrm>
          </p:grpSpPr>
          <p:sp>
            <p:nvSpPr>
              <p:cNvPr id="76" name="Rectangle 34"/>
              <p:cNvSpPr>
                <a:spLocks noChangeArrowheads="1"/>
              </p:cNvSpPr>
              <p:nvPr/>
            </p:nvSpPr>
            <p:spPr bwMode="auto">
              <a:xfrm>
                <a:off x="489" y="3067"/>
                <a:ext cx="408" cy="681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412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7" name="Rectangle 35"/>
              <p:cNvSpPr>
                <a:spLocks noChangeArrowheads="1"/>
              </p:cNvSpPr>
              <p:nvPr/>
            </p:nvSpPr>
            <p:spPr bwMode="auto">
              <a:xfrm>
                <a:off x="512" y="3090"/>
                <a:ext cx="362" cy="63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8" name="AutoShape 36"/>
              <p:cNvSpPr>
                <a:spLocks noChangeArrowheads="1"/>
              </p:cNvSpPr>
              <p:nvPr/>
            </p:nvSpPr>
            <p:spPr bwMode="auto">
              <a:xfrm rot="5400000">
                <a:off x="512" y="3316"/>
                <a:ext cx="952" cy="182"/>
              </a:xfrm>
              <a:custGeom>
                <a:avLst/>
                <a:gdLst>
                  <a:gd name="G0" fmla="+- 3059 0 0"/>
                  <a:gd name="G1" fmla="+- 21600 0 3059"/>
                  <a:gd name="G2" fmla="*/ 3059 1 2"/>
                  <a:gd name="G3" fmla="+- 21600 0 G2"/>
                  <a:gd name="G4" fmla="+/ 3059 21600 2"/>
                  <a:gd name="G5" fmla="+/ G1 0 2"/>
                  <a:gd name="G6" fmla="*/ 21600 21600 3059"/>
                  <a:gd name="G7" fmla="*/ G6 1 2"/>
                  <a:gd name="G8" fmla="+- 21600 0 G7"/>
                  <a:gd name="G9" fmla="*/ 21600 1 2"/>
                  <a:gd name="G10" fmla="+- 3059 0 G9"/>
                  <a:gd name="G11" fmla="?: G10 G8 0"/>
                  <a:gd name="G12" fmla="?: G10 G7 21600"/>
                  <a:gd name="T0" fmla="*/ 20070 w 21600"/>
                  <a:gd name="T1" fmla="*/ 10800 h 21600"/>
                  <a:gd name="T2" fmla="*/ 10800 w 21600"/>
                  <a:gd name="T3" fmla="*/ 21600 h 21600"/>
                  <a:gd name="T4" fmla="*/ 1530 w 21600"/>
                  <a:gd name="T5" fmla="*/ 10800 h 21600"/>
                  <a:gd name="T6" fmla="*/ 10800 w 21600"/>
                  <a:gd name="T7" fmla="*/ 0 h 21600"/>
                  <a:gd name="T8" fmla="*/ 3330 w 21600"/>
                  <a:gd name="T9" fmla="*/ 3330 h 21600"/>
                  <a:gd name="T10" fmla="*/ 18270 w 21600"/>
                  <a:gd name="T11" fmla="*/ 1827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059" y="21600"/>
                    </a:lnTo>
                    <a:lnTo>
                      <a:pt x="18541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9" name="Rectangle 37"/>
              <p:cNvSpPr>
                <a:spLocks noChangeArrowheads="1"/>
              </p:cNvSpPr>
              <p:nvPr/>
            </p:nvSpPr>
            <p:spPr bwMode="auto">
              <a:xfrm>
                <a:off x="1079" y="2931"/>
                <a:ext cx="45" cy="953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73" name="Group 45"/>
            <p:cNvGrpSpPr>
              <a:grpSpLocks/>
            </p:cNvGrpSpPr>
            <p:nvPr/>
          </p:nvGrpSpPr>
          <p:grpSpPr bwMode="auto">
            <a:xfrm>
              <a:off x="903288" y="5140325"/>
              <a:ext cx="536575" cy="536575"/>
              <a:chOff x="489" y="3158"/>
              <a:chExt cx="498" cy="498"/>
            </a:xfrm>
          </p:grpSpPr>
          <p:sp>
            <p:nvSpPr>
              <p:cNvPr id="74" name="AutoShape 38"/>
              <p:cNvSpPr>
                <a:spLocks noChangeArrowheads="1"/>
              </p:cNvSpPr>
              <p:nvPr/>
            </p:nvSpPr>
            <p:spPr bwMode="auto">
              <a:xfrm rot="2700000">
                <a:off x="489" y="3158"/>
                <a:ext cx="498" cy="498"/>
              </a:xfrm>
              <a:prstGeom prst="plus">
                <a:avLst>
                  <a:gd name="adj" fmla="val 39634"/>
                </a:avLst>
              </a:prstGeom>
              <a:solidFill>
                <a:schemeClr val="bg1"/>
              </a:solidFill>
              <a:ln w="57150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5" name="AutoShape 43"/>
              <p:cNvSpPr>
                <a:spLocks noChangeArrowheads="1"/>
              </p:cNvSpPr>
              <p:nvPr/>
            </p:nvSpPr>
            <p:spPr bwMode="auto">
              <a:xfrm rot="2700000">
                <a:off x="489" y="3158"/>
                <a:ext cx="498" cy="498"/>
              </a:xfrm>
              <a:prstGeom prst="plus">
                <a:avLst>
                  <a:gd name="adj" fmla="val 39634"/>
                </a:avLst>
              </a:prstGeom>
              <a:solidFill>
                <a:srgbClr val="FF0000">
                  <a:alpha val="7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99089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7" name="正方形/長方形 956"/>
          <p:cNvSpPr/>
          <p:nvPr/>
        </p:nvSpPr>
        <p:spPr>
          <a:xfrm>
            <a:off x="416496" y="1484784"/>
            <a:ext cx="9217024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66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戸締り</a:t>
            </a:r>
            <a:r>
              <a:rPr lang="ja-JP" altLang="en-US" sz="66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してください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272480" y="2587811"/>
            <a:ext cx="9361040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開放禁止</a:t>
            </a:r>
            <a:endParaRPr lang="ja-JP" altLang="en-US" sz="1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524523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正方形/長方形 25"/>
          <p:cNvSpPr/>
          <p:nvPr/>
        </p:nvSpPr>
        <p:spPr>
          <a:xfrm>
            <a:off x="272480" y="332656"/>
            <a:ext cx="9361040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開放</a:t>
            </a:r>
            <a:endParaRPr lang="ja-JP" altLang="en-US" sz="1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367542" y="4710623"/>
            <a:ext cx="9361040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禁止</a:t>
            </a:r>
            <a:endParaRPr lang="ja-JP" altLang="en-US" sz="1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39" name="グループ化 38"/>
          <p:cNvGrpSpPr/>
          <p:nvPr/>
        </p:nvGrpSpPr>
        <p:grpSpPr>
          <a:xfrm>
            <a:off x="2181086" y="709527"/>
            <a:ext cx="5313996" cy="5375642"/>
            <a:chOff x="488950" y="4719638"/>
            <a:chExt cx="1368425" cy="1384300"/>
          </a:xfrm>
        </p:grpSpPr>
        <p:sp>
          <p:nvSpPr>
            <p:cNvPr id="40" name="Oval 5"/>
            <p:cNvSpPr>
              <a:spLocks noChangeArrowheads="1"/>
            </p:cNvSpPr>
            <p:nvPr/>
          </p:nvSpPr>
          <p:spPr bwMode="auto">
            <a:xfrm>
              <a:off x="560388" y="4797425"/>
              <a:ext cx="1223962" cy="1223963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1" name="AutoShape 26"/>
            <p:cNvSpPr>
              <a:spLocks noChangeArrowheads="1"/>
            </p:cNvSpPr>
            <p:nvPr/>
          </p:nvSpPr>
          <p:spPr bwMode="auto">
            <a:xfrm>
              <a:off x="488950" y="4724400"/>
              <a:ext cx="1368425" cy="1368425"/>
            </a:xfrm>
            <a:custGeom>
              <a:avLst/>
              <a:gdLst>
                <a:gd name="G0" fmla="+- 1904 0 0"/>
                <a:gd name="G1" fmla="+- 21600 0 1904"/>
                <a:gd name="G2" fmla="+- 21600 0 190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904" y="10800"/>
                  </a:moveTo>
                  <a:cubicBezTo>
                    <a:pt x="1904" y="15713"/>
                    <a:pt x="5887" y="19696"/>
                    <a:pt x="10800" y="19696"/>
                  </a:cubicBezTo>
                  <a:cubicBezTo>
                    <a:pt x="15713" y="19696"/>
                    <a:pt x="19696" y="15713"/>
                    <a:pt x="19696" y="10800"/>
                  </a:cubicBezTo>
                  <a:cubicBezTo>
                    <a:pt x="19696" y="5887"/>
                    <a:pt x="15713" y="1904"/>
                    <a:pt x="10800" y="1904"/>
                  </a:cubicBezTo>
                  <a:cubicBezTo>
                    <a:pt x="5887" y="1904"/>
                    <a:pt x="1904" y="5887"/>
                    <a:pt x="1904" y="1080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2" name="Group 33"/>
            <p:cNvGrpSpPr>
              <a:grpSpLocks/>
            </p:cNvGrpSpPr>
            <p:nvPr/>
          </p:nvGrpSpPr>
          <p:grpSpPr bwMode="auto">
            <a:xfrm>
              <a:off x="757238" y="4719638"/>
              <a:ext cx="901700" cy="1384300"/>
              <a:chOff x="489" y="2931"/>
              <a:chExt cx="635" cy="953"/>
            </a:xfrm>
          </p:grpSpPr>
          <p:sp>
            <p:nvSpPr>
              <p:cNvPr id="46" name="Rectangle 34"/>
              <p:cNvSpPr>
                <a:spLocks noChangeArrowheads="1"/>
              </p:cNvSpPr>
              <p:nvPr/>
            </p:nvSpPr>
            <p:spPr bwMode="auto">
              <a:xfrm>
                <a:off x="489" y="3067"/>
                <a:ext cx="408" cy="681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412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" name="Rectangle 35"/>
              <p:cNvSpPr>
                <a:spLocks noChangeArrowheads="1"/>
              </p:cNvSpPr>
              <p:nvPr/>
            </p:nvSpPr>
            <p:spPr bwMode="auto">
              <a:xfrm>
                <a:off x="512" y="3090"/>
                <a:ext cx="362" cy="63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" name="AutoShape 36"/>
              <p:cNvSpPr>
                <a:spLocks noChangeArrowheads="1"/>
              </p:cNvSpPr>
              <p:nvPr/>
            </p:nvSpPr>
            <p:spPr bwMode="auto">
              <a:xfrm rot="5400000">
                <a:off x="512" y="3316"/>
                <a:ext cx="952" cy="182"/>
              </a:xfrm>
              <a:custGeom>
                <a:avLst/>
                <a:gdLst>
                  <a:gd name="G0" fmla="+- 3059 0 0"/>
                  <a:gd name="G1" fmla="+- 21600 0 3059"/>
                  <a:gd name="G2" fmla="*/ 3059 1 2"/>
                  <a:gd name="G3" fmla="+- 21600 0 G2"/>
                  <a:gd name="G4" fmla="+/ 3059 21600 2"/>
                  <a:gd name="G5" fmla="+/ G1 0 2"/>
                  <a:gd name="G6" fmla="*/ 21600 21600 3059"/>
                  <a:gd name="G7" fmla="*/ G6 1 2"/>
                  <a:gd name="G8" fmla="+- 21600 0 G7"/>
                  <a:gd name="G9" fmla="*/ 21600 1 2"/>
                  <a:gd name="G10" fmla="+- 3059 0 G9"/>
                  <a:gd name="G11" fmla="?: G10 G8 0"/>
                  <a:gd name="G12" fmla="?: G10 G7 21600"/>
                  <a:gd name="T0" fmla="*/ 20070 w 21600"/>
                  <a:gd name="T1" fmla="*/ 10800 h 21600"/>
                  <a:gd name="T2" fmla="*/ 10800 w 21600"/>
                  <a:gd name="T3" fmla="*/ 21600 h 21600"/>
                  <a:gd name="T4" fmla="*/ 1530 w 21600"/>
                  <a:gd name="T5" fmla="*/ 10800 h 21600"/>
                  <a:gd name="T6" fmla="*/ 10800 w 21600"/>
                  <a:gd name="T7" fmla="*/ 0 h 21600"/>
                  <a:gd name="T8" fmla="*/ 3330 w 21600"/>
                  <a:gd name="T9" fmla="*/ 3330 h 21600"/>
                  <a:gd name="T10" fmla="*/ 18270 w 21600"/>
                  <a:gd name="T11" fmla="*/ 1827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059" y="21600"/>
                    </a:lnTo>
                    <a:lnTo>
                      <a:pt x="18541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" name="Rectangle 37"/>
              <p:cNvSpPr>
                <a:spLocks noChangeArrowheads="1"/>
              </p:cNvSpPr>
              <p:nvPr/>
            </p:nvSpPr>
            <p:spPr bwMode="auto">
              <a:xfrm>
                <a:off x="1079" y="2931"/>
                <a:ext cx="45" cy="953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3" name="Group 45"/>
            <p:cNvGrpSpPr>
              <a:grpSpLocks/>
            </p:cNvGrpSpPr>
            <p:nvPr/>
          </p:nvGrpSpPr>
          <p:grpSpPr bwMode="auto">
            <a:xfrm>
              <a:off x="903288" y="5140325"/>
              <a:ext cx="536575" cy="536575"/>
              <a:chOff x="489" y="3158"/>
              <a:chExt cx="498" cy="498"/>
            </a:xfrm>
          </p:grpSpPr>
          <p:sp>
            <p:nvSpPr>
              <p:cNvPr id="44" name="AutoShape 38"/>
              <p:cNvSpPr>
                <a:spLocks noChangeArrowheads="1"/>
              </p:cNvSpPr>
              <p:nvPr/>
            </p:nvSpPr>
            <p:spPr bwMode="auto">
              <a:xfrm rot="2700000">
                <a:off x="489" y="3158"/>
                <a:ext cx="498" cy="498"/>
              </a:xfrm>
              <a:prstGeom prst="plus">
                <a:avLst>
                  <a:gd name="adj" fmla="val 39634"/>
                </a:avLst>
              </a:prstGeom>
              <a:solidFill>
                <a:schemeClr val="bg1"/>
              </a:solidFill>
              <a:ln w="57150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" name="AutoShape 43"/>
              <p:cNvSpPr>
                <a:spLocks noChangeArrowheads="1"/>
              </p:cNvSpPr>
              <p:nvPr/>
            </p:nvSpPr>
            <p:spPr bwMode="auto">
              <a:xfrm rot="2700000">
                <a:off x="489" y="3158"/>
                <a:ext cx="498" cy="498"/>
              </a:xfrm>
              <a:prstGeom prst="plus">
                <a:avLst>
                  <a:gd name="adj" fmla="val 39634"/>
                </a:avLst>
              </a:prstGeom>
              <a:solidFill>
                <a:srgbClr val="FF0000">
                  <a:alpha val="7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806337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正方形/長方形 27"/>
          <p:cNvSpPr/>
          <p:nvPr/>
        </p:nvSpPr>
        <p:spPr>
          <a:xfrm>
            <a:off x="560512" y="188640"/>
            <a:ext cx="9073008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66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戸締りしてください</a:t>
            </a:r>
            <a:endParaRPr lang="ja-JP" altLang="en-US" sz="66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89" name="正方形/長方形 88"/>
          <p:cNvSpPr/>
          <p:nvPr/>
        </p:nvSpPr>
        <p:spPr>
          <a:xfrm>
            <a:off x="416496" y="4486461"/>
            <a:ext cx="9145016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開放禁止</a:t>
            </a:r>
            <a:endParaRPr lang="ja-JP" altLang="en-US" sz="1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27" name="グループ化 26"/>
          <p:cNvGrpSpPr/>
          <p:nvPr/>
        </p:nvGrpSpPr>
        <p:grpSpPr>
          <a:xfrm>
            <a:off x="3275368" y="1162569"/>
            <a:ext cx="3125432" cy="3161688"/>
            <a:chOff x="488950" y="4719638"/>
            <a:chExt cx="1368425" cy="1384300"/>
          </a:xfrm>
        </p:grpSpPr>
        <p:sp>
          <p:nvSpPr>
            <p:cNvPr id="29" name="Oval 5"/>
            <p:cNvSpPr>
              <a:spLocks noChangeArrowheads="1"/>
            </p:cNvSpPr>
            <p:nvPr/>
          </p:nvSpPr>
          <p:spPr bwMode="auto">
            <a:xfrm>
              <a:off x="560388" y="4797425"/>
              <a:ext cx="1223962" cy="1223963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" name="AutoShape 26"/>
            <p:cNvSpPr>
              <a:spLocks noChangeArrowheads="1"/>
            </p:cNvSpPr>
            <p:nvPr/>
          </p:nvSpPr>
          <p:spPr bwMode="auto">
            <a:xfrm>
              <a:off x="488950" y="4724400"/>
              <a:ext cx="1368425" cy="1368425"/>
            </a:xfrm>
            <a:custGeom>
              <a:avLst/>
              <a:gdLst>
                <a:gd name="G0" fmla="+- 1904 0 0"/>
                <a:gd name="G1" fmla="+- 21600 0 1904"/>
                <a:gd name="G2" fmla="+- 21600 0 190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904" y="10800"/>
                  </a:moveTo>
                  <a:cubicBezTo>
                    <a:pt x="1904" y="15713"/>
                    <a:pt x="5887" y="19696"/>
                    <a:pt x="10800" y="19696"/>
                  </a:cubicBezTo>
                  <a:cubicBezTo>
                    <a:pt x="15713" y="19696"/>
                    <a:pt x="19696" y="15713"/>
                    <a:pt x="19696" y="10800"/>
                  </a:cubicBezTo>
                  <a:cubicBezTo>
                    <a:pt x="19696" y="5887"/>
                    <a:pt x="15713" y="1904"/>
                    <a:pt x="10800" y="1904"/>
                  </a:cubicBezTo>
                  <a:cubicBezTo>
                    <a:pt x="5887" y="1904"/>
                    <a:pt x="1904" y="5887"/>
                    <a:pt x="1904" y="1080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1" name="Group 33"/>
            <p:cNvGrpSpPr>
              <a:grpSpLocks/>
            </p:cNvGrpSpPr>
            <p:nvPr/>
          </p:nvGrpSpPr>
          <p:grpSpPr bwMode="auto">
            <a:xfrm>
              <a:off x="757238" y="4719638"/>
              <a:ext cx="901700" cy="1384300"/>
              <a:chOff x="489" y="2931"/>
              <a:chExt cx="635" cy="953"/>
            </a:xfrm>
          </p:grpSpPr>
          <p:sp>
            <p:nvSpPr>
              <p:cNvPr id="35" name="Rectangle 34"/>
              <p:cNvSpPr>
                <a:spLocks noChangeArrowheads="1"/>
              </p:cNvSpPr>
              <p:nvPr/>
            </p:nvSpPr>
            <p:spPr bwMode="auto">
              <a:xfrm>
                <a:off x="489" y="3067"/>
                <a:ext cx="408" cy="681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412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" name="Rectangle 35"/>
              <p:cNvSpPr>
                <a:spLocks noChangeArrowheads="1"/>
              </p:cNvSpPr>
              <p:nvPr/>
            </p:nvSpPr>
            <p:spPr bwMode="auto">
              <a:xfrm>
                <a:off x="512" y="3090"/>
                <a:ext cx="362" cy="63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" name="AutoShape 36"/>
              <p:cNvSpPr>
                <a:spLocks noChangeArrowheads="1"/>
              </p:cNvSpPr>
              <p:nvPr/>
            </p:nvSpPr>
            <p:spPr bwMode="auto">
              <a:xfrm rot="5400000">
                <a:off x="512" y="3316"/>
                <a:ext cx="952" cy="182"/>
              </a:xfrm>
              <a:custGeom>
                <a:avLst/>
                <a:gdLst>
                  <a:gd name="G0" fmla="+- 3059 0 0"/>
                  <a:gd name="G1" fmla="+- 21600 0 3059"/>
                  <a:gd name="G2" fmla="*/ 3059 1 2"/>
                  <a:gd name="G3" fmla="+- 21600 0 G2"/>
                  <a:gd name="G4" fmla="+/ 3059 21600 2"/>
                  <a:gd name="G5" fmla="+/ G1 0 2"/>
                  <a:gd name="G6" fmla="*/ 21600 21600 3059"/>
                  <a:gd name="G7" fmla="*/ G6 1 2"/>
                  <a:gd name="G8" fmla="+- 21600 0 G7"/>
                  <a:gd name="G9" fmla="*/ 21600 1 2"/>
                  <a:gd name="G10" fmla="+- 3059 0 G9"/>
                  <a:gd name="G11" fmla="?: G10 G8 0"/>
                  <a:gd name="G12" fmla="?: G10 G7 21600"/>
                  <a:gd name="T0" fmla="*/ 20070 w 21600"/>
                  <a:gd name="T1" fmla="*/ 10800 h 21600"/>
                  <a:gd name="T2" fmla="*/ 10800 w 21600"/>
                  <a:gd name="T3" fmla="*/ 21600 h 21600"/>
                  <a:gd name="T4" fmla="*/ 1530 w 21600"/>
                  <a:gd name="T5" fmla="*/ 10800 h 21600"/>
                  <a:gd name="T6" fmla="*/ 10800 w 21600"/>
                  <a:gd name="T7" fmla="*/ 0 h 21600"/>
                  <a:gd name="T8" fmla="*/ 3330 w 21600"/>
                  <a:gd name="T9" fmla="*/ 3330 h 21600"/>
                  <a:gd name="T10" fmla="*/ 18270 w 21600"/>
                  <a:gd name="T11" fmla="*/ 1827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059" y="21600"/>
                    </a:lnTo>
                    <a:lnTo>
                      <a:pt x="18541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" name="Rectangle 37"/>
              <p:cNvSpPr>
                <a:spLocks noChangeArrowheads="1"/>
              </p:cNvSpPr>
              <p:nvPr/>
            </p:nvSpPr>
            <p:spPr bwMode="auto">
              <a:xfrm>
                <a:off x="1079" y="2931"/>
                <a:ext cx="45" cy="953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2" name="Group 45"/>
            <p:cNvGrpSpPr>
              <a:grpSpLocks/>
            </p:cNvGrpSpPr>
            <p:nvPr/>
          </p:nvGrpSpPr>
          <p:grpSpPr bwMode="auto">
            <a:xfrm>
              <a:off x="903288" y="5140325"/>
              <a:ext cx="536575" cy="536575"/>
              <a:chOff x="489" y="3158"/>
              <a:chExt cx="498" cy="498"/>
            </a:xfrm>
          </p:grpSpPr>
          <p:sp>
            <p:nvSpPr>
              <p:cNvPr id="33" name="AutoShape 38"/>
              <p:cNvSpPr>
                <a:spLocks noChangeArrowheads="1"/>
              </p:cNvSpPr>
              <p:nvPr/>
            </p:nvSpPr>
            <p:spPr bwMode="auto">
              <a:xfrm rot="2700000">
                <a:off x="489" y="3158"/>
                <a:ext cx="498" cy="498"/>
              </a:xfrm>
              <a:prstGeom prst="plus">
                <a:avLst>
                  <a:gd name="adj" fmla="val 39634"/>
                </a:avLst>
              </a:prstGeom>
              <a:solidFill>
                <a:schemeClr val="bg1"/>
              </a:solidFill>
              <a:ln w="57150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" name="AutoShape 43"/>
              <p:cNvSpPr>
                <a:spLocks noChangeArrowheads="1"/>
              </p:cNvSpPr>
              <p:nvPr/>
            </p:nvSpPr>
            <p:spPr bwMode="auto">
              <a:xfrm rot="2700000">
                <a:off x="489" y="3158"/>
                <a:ext cx="498" cy="498"/>
              </a:xfrm>
              <a:prstGeom prst="plus">
                <a:avLst>
                  <a:gd name="adj" fmla="val 39634"/>
                </a:avLst>
              </a:prstGeom>
              <a:solidFill>
                <a:srgbClr val="FF0000">
                  <a:alpha val="7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30091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</Words>
  <Application>Microsoft Office PowerPoint</Application>
  <PresentationFormat>A4 210 x 297 mm</PresentationFormat>
  <Paragraphs>8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pop018_開放禁止x</dc:title>
  <dc:subject>pop018_開放禁止x</dc:subject>
  <dc:creator>http://www.digipot.net</dc:creator>
  <cp:lastModifiedBy/>
  <cp:revision>1</cp:revision>
  <dcterms:created xsi:type="dcterms:W3CDTF">2013-05-24T05:08:07Z</dcterms:created>
  <dcterms:modified xsi:type="dcterms:W3CDTF">2013-05-24T05:08:10Z</dcterms:modified>
  <cp:version>1</cp:version>
</cp:coreProperties>
</file>